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51" r:id="rId4"/>
  </p:sldMasterIdLst>
  <p:notesMasterIdLst>
    <p:notesMasterId r:id="rId6"/>
  </p:notesMasterIdLst>
  <p:handoutMasterIdLst>
    <p:handoutMasterId r:id="rId7"/>
  </p:handoutMasterIdLst>
  <p:sldIdLst>
    <p:sldId id="424" r:id="rId5"/>
  </p:sldIdLst>
  <p:sldSz cx="12192000" cy="6858000"/>
  <p:notesSz cx="9144000" cy="6858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Inter" panose="020B0502030000000004" pitchFamily="34" charset="0"/>
      <p:regular r:id="rId12"/>
      <p:bold r:id="rId13"/>
      <p:italic r:id="rId14"/>
      <p:boldItalic r:id="rId15"/>
    </p:embeddedFont>
    <p:embeddedFont>
      <p:font typeface="Inter Black" panose="020B0502030000000004" pitchFamily="34" charset="0"/>
      <p:bold r:id="rId16"/>
      <p:boldItalic r:id="rId17"/>
    </p:embeddedFont>
    <p:embeddedFont>
      <p:font typeface="Inter Medium" panose="020B0502030000000004" pitchFamily="34" charset="0"/>
      <p:regular r:id="rId18"/>
      <p:italic r:id="rId19"/>
    </p:embeddedFont>
    <p:embeddedFont>
      <p:font typeface="Inter Semi Bold" panose="02000703000000020004" pitchFamily="50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25"/>
    <a:srgbClr val="000000"/>
    <a:srgbClr val="984231"/>
    <a:srgbClr val="FBEDD4"/>
    <a:srgbClr val="8FFCD5"/>
    <a:srgbClr val="1F4D46"/>
    <a:srgbClr val="1E2434"/>
    <a:srgbClr val="0060A0"/>
    <a:srgbClr val="1F3A4D"/>
    <a:srgbClr val="BE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vlund, Ragnhild" userId="bf23e751-56a0-4b9a-b833-e21bf69fc600" providerId="ADAL" clId="{8FDB467A-C37A-4E0A-9D75-2956DD8E2F2C}"/>
    <pc:docChg chg="delSld">
      <pc:chgData name="Stavlund, Ragnhild" userId="bf23e751-56a0-4b9a-b833-e21bf69fc600" providerId="ADAL" clId="{8FDB467A-C37A-4E0A-9D75-2956DD8E2F2C}" dt="2023-10-13T09:57:49.563" v="0" actId="47"/>
      <pc:docMkLst>
        <pc:docMk/>
      </pc:docMkLst>
      <pc:sldChg chg="del">
        <pc:chgData name="Stavlund, Ragnhild" userId="bf23e751-56a0-4b9a-b833-e21bf69fc600" providerId="ADAL" clId="{8FDB467A-C37A-4E0A-9D75-2956DD8E2F2C}" dt="2023-10-13T09:57:49.563" v="0" actId="47"/>
        <pc:sldMkLst>
          <pc:docMk/>
          <pc:sldMk cId="2427576039" sldId="4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9FEC5-AF0C-40A4-9BD1-6E0D707A5B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53B0C-B88D-4CBF-8D5D-1903491C652A}">
      <dgm:prSet phldrT="[Text]" custT="1"/>
      <dgm:spPr/>
      <dgm:t>
        <a:bodyPr/>
        <a:lstStyle/>
        <a:p>
          <a:pPr rtl="0"/>
          <a:r>
            <a:rPr lang="en-US" sz="1000" b="1" noProof="0" dirty="0">
              <a:latin typeface="Inter Black"/>
            </a:rPr>
            <a:t>Fredrik Haglund</a:t>
          </a:r>
          <a:br>
            <a:rPr lang="en-US" sz="1000" b="1" noProof="0" dirty="0"/>
          </a:br>
          <a:r>
            <a:rPr lang="en-US" sz="1000" b="0" noProof="0" dirty="0"/>
            <a:t>CEO &amp; Country Manager, Sweden</a:t>
          </a:r>
        </a:p>
      </dgm:t>
    </dgm:pt>
    <dgm:pt modelId="{326C19D0-22FD-497D-ACF8-234EB2B98B06}" type="parTrans" cxnId="{DDC5418C-3FC5-4B64-80AD-D25E1E92C528}">
      <dgm:prSet/>
      <dgm:spPr/>
      <dgm:t>
        <a:bodyPr/>
        <a:lstStyle/>
        <a:p>
          <a:endParaRPr lang="en-US" noProof="0" dirty="0"/>
        </a:p>
      </dgm:t>
    </dgm:pt>
    <dgm:pt modelId="{4DD844A5-E273-4DD7-84CC-E6AB30F2CE50}" type="sibTrans" cxnId="{DDC5418C-3FC5-4B64-80AD-D25E1E92C528}">
      <dgm:prSet/>
      <dgm:spPr/>
      <dgm:t>
        <a:bodyPr/>
        <a:lstStyle/>
        <a:p>
          <a:endParaRPr lang="en-US" noProof="0" dirty="0"/>
        </a:p>
      </dgm:t>
    </dgm:pt>
    <dgm:pt modelId="{926E0D1C-EEF4-498C-8EA9-8FD2684AA95C}">
      <dgm:prSet phldrT="[Text]" custT="1"/>
      <dgm:spPr/>
      <dgm:t>
        <a:bodyPr/>
        <a:lstStyle/>
        <a:p>
          <a:pPr rtl="0"/>
          <a:r>
            <a:rPr lang="en-US" sz="1000" b="1" noProof="0" dirty="0">
              <a:solidFill>
                <a:schemeClr val="bg1"/>
              </a:solidFill>
              <a:latin typeface="Inter"/>
              <a:ea typeface="Inter"/>
              <a:cs typeface="Calibri"/>
            </a:rPr>
            <a:t>Søren Pliniussen</a:t>
          </a:r>
          <a:br>
            <a:rPr lang="en-US" sz="1000" b="1" noProof="0" dirty="0">
              <a:solidFill>
                <a:schemeClr val="bg1"/>
              </a:solidFill>
            </a:rPr>
          </a:br>
          <a:r>
            <a:rPr lang="en-US" sz="1000" b="0" noProof="0" dirty="0"/>
            <a:t>Country Manager, Denmark</a:t>
          </a:r>
          <a:endParaRPr lang="en-US" sz="1000" noProof="0" dirty="0"/>
        </a:p>
      </dgm:t>
    </dgm:pt>
    <dgm:pt modelId="{759746CF-C40F-4752-9BE0-301575B322CA}" type="parTrans" cxnId="{D6B7BD5F-222A-49BA-81FC-C07260DD6E32}">
      <dgm:prSet/>
      <dgm:spPr/>
      <dgm:t>
        <a:bodyPr/>
        <a:lstStyle/>
        <a:p>
          <a:endParaRPr lang="en-US" noProof="0" dirty="0"/>
        </a:p>
      </dgm:t>
    </dgm:pt>
    <dgm:pt modelId="{0628B168-F719-4033-AE5C-F4F02B1A1372}" type="sibTrans" cxnId="{D6B7BD5F-222A-49BA-81FC-C07260DD6E32}">
      <dgm:prSet/>
      <dgm:spPr/>
      <dgm:t>
        <a:bodyPr/>
        <a:lstStyle/>
        <a:p>
          <a:endParaRPr lang="en-US" noProof="0" dirty="0"/>
        </a:p>
      </dgm:t>
    </dgm:pt>
    <dgm:pt modelId="{85428BB4-41BF-46A5-AB1F-53AC51CF0861}">
      <dgm:prSet phldrT="[Text]" custT="1"/>
      <dgm:spPr/>
      <dgm:t>
        <a:bodyPr/>
        <a:lstStyle/>
        <a:p>
          <a:r>
            <a:rPr lang="en-US" sz="1000" b="1" noProof="0" dirty="0"/>
            <a:t>Torbjörn Persson </a:t>
          </a:r>
          <a:br>
            <a:rPr lang="en-US" sz="1000" noProof="0" dirty="0"/>
          </a:br>
          <a:r>
            <a:rPr lang="en-US" sz="1000" noProof="0" dirty="0"/>
            <a:t>Country Manager, Norway</a:t>
          </a:r>
        </a:p>
      </dgm:t>
    </dgm:pt>
    <dgm:pt modelId="{89BBAFA2-A46E-4D64-9C41-F90FAAA5130A}" type="parTrans" cxnId="{A9470187-3C21-4957-8C7D-EE4172B2CBED}">
      <dgm:prSet/>
      <dgm:spPr/>
      <dgm:t>
        <a:bodyPr/>
        <a:lstStyle/>
        <a:p>
          <a:endParaRPr lang="en-US" noProof="0" dirty="0"/>
        </a:p>
      </dgm:t>
    </dgm:pt>
    <dgm:pt modelId="{09FBA1B4-70A7-40BA-9FDF-8E8131A3E7E2}" type="sibTrans" cxnId="{A9470187-3C21-4957-8C7D-EE4172B2CBED}">
      <dgm:prSet/>
      <dgm:spPr/>
      <dgm:t>
        <a:bodyPr/>
        <a:lstStyle/>
        <a:p>
          <a:endParaRPr lang="en-US" noProof="0" dirty="0"/>
        </a:p>
      </dgm:t>
    </dgm:pt>
    <dgm:pt modelId="{70C651BD-BA3C-44F2-BAF8-28009CFF3C81}">
      <dgm:prSet phldrT="[Text]" custT="1"/>
      <dgm:spPr/>
      <dgm:t>
        <a:bodyPr/>
        <a:lstStyle/>
        <a:p>
          <a:r>
            <a:rPr lang="en-US" sz="1000" b="1" noProof="0" dirty="0"/>
            <a:t>Richard Dobrus</a:t>
          </a:r>
          <a:br>
            <a:rPr lang="en-US" sz="1000" noProof="0" dirty="0"/>
          </a:br>
          <a:r>
            <a:rPr lang="en-US" sz="1000" noProof="0" dirty="0"/>
            <a:t>Head of Baltics</a:t>
          </a:r>
        </a:p>
      </dgm:t>
    </dgm:pt>
    <dgm:pt modelId="{F02226EA-BD81-49B2-A6B3-CAB208F3D584}" type="parTrans" cxnId="{5F638821-E7C2-402A-8903-60DA75416B0D}">
      <dgm:prSet/>
      <dgm:spPr/>
      <dgm:t>
        <a:bodyPr/>
        <a:lstStyle/>
        <a:p>
          <a:endParaRPr lang="en-US" noProof="0" dirty="0"/>
        </a:p>
      </dgm:t>
    </dgm:pt>
    <dgm:pt modelId="{119A6647-2D0B-4C73-8491-3266E670D02B}" type="sibTrans" cxnId="{5F638821-E7C2-402A-8903-60DA75416B0D}">
      <dgm:prSet/>
      <dgm:spPr/>
      <dgm:t>
        <a:bodyPr/>
        <a:lstStyle/>
        <a:p>
          <a:endParaRPr lang="en-US" noProof="0" dirty="0"/>
        </a:p>
      </dgm:t>
    </dgm:pt>
    <dgm:pt modelId="{346D7AF2-AFEE-42C9-BE32-EA1B16582CA3}">
      <dgm:prSet phldrT="[Text]" custT="1"/>
      <dgm:spPr/>
      <dgm:t>
        <a:bodyPr/>
        <a:lstStyle/>
        <a:p>
          <a:pPr rtl="0"/>
          <a:r>
            <a:rPr lang="en-US" sz="1000" b="1" noProof="0" dirty="0">
              <a:latin typeface="Inter"/>
              <a:ea typeface="Inter"/>
              <a:cs typeface="Inter"/>
            </a:rPr>
            <a:t>Annelie</a:t>
          </a:r>
          <a:r>
            <a:rPr lang="en-US" sz="1000" b="1" noProof="0" dirty="0">
              <a:solidFill>
                <a:srgbClr val="010000"/>
              </a:solidFill>
              <a:latin typeface="Inter"/>
              <a:ea typeface="Inter"/>
              <a:cs typeface="Inter"/>
            </a:rPr>
            <a:t> </a:t>
          </a:r>
          <a:r>
            <a:rPr lang="en-US" sz="1000" b="1" noProof="0" dirty="0">
              <a:latin typeface="Inter"/>
              <a:ea typeface="Inter"/>
              <a:cs typeface="Inter"/>
            </a:rPr>
            <a:t>Östberg</a:t>
          </a:r>
          <a:br>
            <a:rPr lang="en-US" sz="1000" noProof="0" dirty="0">
              <a:latin typeface="Inter"/>
              <a:ea typeface="Inter"/>
              <a:cs typeface="Inter"/>
            </a:rPr>
          </a:br>
          <a:r>
            <a:rPr lang="en-US" sz="1000" b="0" noProof="0" dirty="0">
              <a:latin typeface="Inter"/>
              <a:ea typeface="Inter"/>
              <a:cs typeface="Inter"/>
            </a:rPr>
            <a:t>VP HR &amp; Communications</a:t>
          </a:r>
        </a:p>
      </dgm:t>
    </dgm:pt>
    <dgm:pt modelId="{377475BF-BEBE-44A9-86B5-D2D6F47D3CA1}" type="parTrans" cxnId="{E7F5274C-179F-4C41-9F9A-931E86FFB889}">
      <dgm:prSet/>
      <dgm:spPr/>
      <dgm:t>
        <a:bodyPr/>
        <a:lstStyle/>
        <a:p>
          <a:endParaRPr lang="en-US" noProof="0" dirty="0"/>
        </a:p>
      </dgm:t>
    </dgm:pt>
    <dgm:pt modelId="{514709C8-89A2-4DA0-B806-5D13AF983620}" type="sibTrans" cxnId="{E7F5274C-179F-4C41-9F9A-931E86FFB889}">
      <dgm:prSet/>
      <dgm:spPr/>
      <dgm:t>
        <a:bodyPr/>
        <a:lstStyle/>
        <a:p>
          <a:endParaRPr lang="en-US" noProof="0" dirty="0"/>
        </a:p>
      </dgm:t>
    </dgm:pt>
    <dgm:pt modelId="{61E791EB-390B-4FA9-B9CD-731DF493FC25}">
      <dgm:prSet phldrT="[Text]" custT="1"/>
      <dgm:spPr/>
      <dgm:t>
        <a:bodyPr/>
        <a:lstStyle/>
        <a:p>
          <a:r>
            <a:rPr lang="en-US" sz="1000" b="1" noProof="0" dirty="0"/>
            <a:t>Mikael Jansson</a:t>
          </a:r>
          <a:br>
            <a:rPr lang="en-US" sz="1000" b="1" noProof="0" dirty="0"/>
          </a:br>
          <a:r>
            <a:rPr lang="en-US" sz="1000" b="0" noProof="0" dirty="0"/>
            <a:t>Head of Handelsstålsgruppen</a:t>
          </a:r>
        </a:p>
      </dgm:t>
    </dgm:pt>
    <dgm:pt modelId="{C64CC5F8-D7E2-4C20-A393-7EB7C31F39B4}" type="parTrans" cxnId="{AE050191-95B6-48B7-B5EE-FED883F7C042}">
      <dgm:prSet/>
      <dgm:spPr/>
      <dgm:t>
        <a:bodyPr/>
        <a:lstStyle/>
        <a:p>
          <a:endParaRPr lang="en-US" noProof="0" dirty="0"/>
        </a:p>
      </dgm:t>
    </dgm:pt>
    <dgm:pt modelId="{F06F483E-8CD8-4D1E-A12E-222C84B043C6}" type="sibTrans" cxnId="{AE050191-95B6-48B7-B5EE-FED883F7C042}">
      <dgm:prSet/>
      <dgm:spPr/>
      <dgm:t>
        <a:bodyPr/>
        <a:lstStyle/>
        <a:p>
          <a:endParaRPr lang="en-US" noProof="0" dirty="0"/>
        </a:p>
      </dgm:t>
    </dgm:pt>
    <dgm:pt modelId="{2D3CA677-9C6C-4D36-BB06-DA857BBA8010}" type="asst">
      <dgm:prSet phldrT="[Text]" custT="1"/>
      <dgm:spPr/>
      <dgm:t>
        <a:bodyPr/>
        <a:lstStyle/>
        <a:p>
          <a:r>
            <a:rPr lang="en-US" sz="1050" b="1" noProof="0" dirty="0">
              <a:latin typeface="Inter"/>
              <a:ea typeface="Inter"/>
              <a:cs typeface="Inter"/>
            </a:rPr>
            <a:t>Johannes Borgman</a:t>
          </a:r>
          <a:br>
            <a:rPr lang="en-US" sz="1050" b="1" noProof="0" dirty="0">
              <a:latin typeface="Inter"/>
              <a:ea typeface="Inter"/>
              <a:cs typeface="Inter"/>
            </a:rPr>
          </a:br>
          <a:r>
            <a:rPr lang="en-US" sz="1050" b="0" noProof="0" dirty="0">
              <a:latin typeface="Inter"/>
              <a:ea typeface="Inter"/>
              <a:cs typeface="Inter"/>
            </a:rPr>
            <a:t>CFO</a:t>
          </a:r>
        </a:p>
      </dgm:t>
    </dgm:pt>
    <dgm:pt modelId="{0825F421-0875-40CB-A42C-C396A7228A68}" type="parTrans" cxnId="{46B734FC-9DEC-4CB6-B28C-A142747A8386}">
      <dgm:prSet/>
      <dgm:spPr/>
      <dgm:t>
        <a:bodyPr/>
        <a:lstStyle/>
        <a:p>
          <a:endParaRPr lang="en-US" noProof="0" dirty="0"/>
        </a:p>
      </dgm:t>
    </dgm:pt>
    <dgm:pt modelId="{78AF2B42-778C-47F9-826B-39954597EF38}" type="sibTrans" cxnId="{46B734FC-9DEC-4CB6-B28C-A142747A8386}">
      <dgm:prSet/>
      <dgm:spPr/>
      <dgm:t>
        <a:bodyPr/>
        <a:lstStyle/>
        <a:p>
          <a:endParaRPr lang="en-US" noProof="0" dirty="0"/>
        </a:p>
      </dgm:t>
    </dgm:pt>
    <dgm:pt modelId="{50CCD4FF-7D16-4FA6-A9B0-4142EF325995}" type="asst">
      <dgm:prSet phldrT="[Text]" custT="1"/>
      <dgm:spPr/>
      <dgm:t>
        <a:bodyPr/>
        <a:lstStyle/>
        <a:p>
          <a:r>
            <a:rPr lang="en-US" sz="1000" b="1" noProof="0" dirty="0"/>
            <a:t>Jonathan Nejman</a:t>
          </a:r>
          <a:br>
            <a:rPr lang="en-US" sz="1000" noProof="0" dirty="0"/>
          </a:br>
          <a:r>
            <a:rPr lang="en-US" sz="1000" noProof="0" dirty="0"/>
            <a:t>Head of PIM and Head of sustainability</a:t>
          </a:r>
        </a:p>
      </dgm:t>
    </dgm:pt>
    <dgm:pt modelId="{A3712E51-2FD3-4D4E-8F0F-7955335339F9}" type="parTrans" cxnId="{389B1D73-C1AE-4591-AF0E-4E5329DA1A60}">
      <dgm:prSet/>
      <dgm:spPr/>
      <dgm:t>
        <a:bodyPr/>
        <a:lstStyle/>
        <a:p>
          <a:endParaRPr lang="en-US" noProof="0" dirty="0"/>
        </a:p>
      </dgm:t>
    </dgm:pt>
    <dgm:pt modelId="{94D98787-C15F-4F76-B48B-8F8E0062AEFE}" type="sibTrans" cxnId="{389B1D73-C1AE-4591-AF0E-4E5329DA1A60}">
      <dgm:prSet/>
      <dgm:spPr/>
      <dgm:t>
        <a:bodyPr/>
        <a:lstStyle/>
        <a:p>
          <a:endParaRPr lang="en-US" noProof="0" dirty="0"/>
        </a:p>
      </dgm:t>
    </dgm:pt>
    <dgm:pt modelId="{C8A448C4-8BCA-4EDE-AB35-5E96485B9D71}">
      <dgm:prSet phldrT="[Text]" custT="1"/>
      <dgm:spPr/>
      <dgm:t>
        <a:bodyPr/>
        <a:lstStyle/>
        <a:p>
          <a:pPr rtl="0"/>
          <a:r>
            <a:rPr lang="en-US" sz="1000" b="1" noProof="0" dirty="0">
              <a:latin typeface="Inter"/>
              <a:ea typeface="Inter"/>
              <a:cs typeface="Inter"/>
            </a:rPr>
            <a:t>Markus Näsi</a:t>
          </a:r>
          <a:br>
            <a:rPr lang="en-US" sz="1000" b="1" noProof="0" dirty="0">
              <a:latin typeface="Inter"/>
              <a:ea typeface="Inter"/>
              <a:cs typeface="Inter"/>
            </a:rPr>
          </a:br>
          <a:r>
            <a:rPr lang="en-US" sz="1000" b="0" noProof="0" dirty="0">
              <a:latin typeface="Inter"/>
              <a:ea typeface="Inter"/>
              <a:cs typeface="Inter"/>
            </a:rPr>
            <a:t>Country Manager, Finland</a:t>
          </a:r>
        </a:p>
      </dgm:t>
    </dgm:pt>
    <dgm:pt modelId="{2D7631F8-F975-42F0-AFAA-5CA4697F2396}" type="parTrans" cxnId="{FF4208E8-4D83-4551-8723-99441D8AB7DD}">
      <dgm:prSet/>
      <dgm:spPr/>
      <dgm:t>
        <a:bodyPr/>
        <a:lstStyle/>
        <a:p>
          <a:endParaRPr lang="en-US" noProof="0" dirty="0"/>
        </a:p>
      </dgm:t>
    </dgm:pt>
    <dgm:pt modelId="{68D9B1A7-9B03-45EE-BB98-17ACBCE34D2B}" type="sibTrans" cxnId="{FF4208E8-4D83-4551-8723-99441D8AB7DD}">
      <dgm:prSet/>
      <dgm:spPr/>
      <dgm:t>
        <a:bodyPr/>
        <a:lstStyle/>
        <a:p>
          <a:endParaRPr lang="en-US" noProof="0" dirty="0"/>
        </a:p>
      </dgm:t>
    </dgm:pt>
    <dgm:pt modelId="{13EC9DFE-5BE2-4E53-8305-F9A006CA2EA0}">
      <dgm:prSet phldrT="[Text]" custT="1"/>
      <dgm:spPr/>
      <dgm:t>
        <a:bodyPr/>
        <a:lstStyle/>
        <a:p>
          <a:r>
            <a:rPr lang="en-US" sz="1000" b="1" noProof="0" dirty="0"/>
            <a:t>Emma Mattisson</a:t>
          </a:r>
          <a:br>
            <a:rPr lang="en-US" sz="1000" b="1" noProof="0" dirty="0"/>
          </a:br>
          <a:r>
            <a:rPr lang="en-US" sz="1000" b="0" noProof="0" dirty="0"/>
            <a:t>Head of Swedish LOP</a:t>
          </a:r>
        </a:p>
      </dgm:t>
    </dgm:pt>
    <dgm:pt modelId="{39D1E16E-A67D-4703-B190-2F944A1EF84E}" type="parTrans" cxnId="{2C43E452-6EAE-41F1-81ED-1027680EB0AC}">
      <dgm:prSet/>
      <dgm:spPr/>
      <dgm:t>
        <a:bodyPr/>
        <a:lstStyle/>
        <a:p>
          <a:endParaRPr lang="en-US" noProof="0" dirty="0"/>
        </a:p>
      </dgm:t>
    </dgm:pt>
    <dgm:pt modelId="{2C71D9E7-7B69-4115-A8C6-D389C1EFE0F9}" type="sibTrans" cxnId="{2C43E452-6EAE-41F1-81ED-1027680EB0AC}">
      <dgm:prSet/>
      <dgm:spPr/>
      <dgm:t>
        <a:bodyPr/>
        <a:lstStyle/>
        <a:p>
          <a:endParaRPr lang="en-US" noProof="0" dirty="0"/>
        </a:p>
      </dgm:t>
    </dgm:pt>
    <dgm:pt modelId="{7401F1D8-7328-4D7A-B21F-A5C4CF437B1D}" type="pres">
      <dgm:prSet presAssocID="{C059FEC5-AF0C-40A4-9BD1-6E0D707A5B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DE7168-8BEA-436B-A866-C2370E3D9DA4}" type="pres">
      <dgm:prSet presAssocID="{62853B0C-B88D-4CBF-8D5D-1903491C652A}" presName="hierRoot1" presStyleCnt="0">
        <dgm:presLayoutVars>
          <dgm:hierBranch val="init"/>
        </dgm:presLayoutVars>
      </dgm:prSet>
      <dgm:spPr/>
    </dgm:pt>
    <dgm:pt modelId="{D280F4AA-E971-48E3-9152-887EBCEDB1A2}" type="pres">
      <dgm:prSet presAssocID="{62853B0C-B88D-4CBF-8D5D-1903491C652A}" presName="rootComposite1" presStyleCnt="0"/>
      <dgm:spPr/>
    </dgm:pt>
    <dgm:pt modelId="{DD3E3CE3-9394-4E30-AA11-3D537211B992}" type="pres">
      <dgm:prSet presAssocID="{62853B0C-B88D-4CBF-8D5D-1903491C652A}" presName="rootText1" presStyleLbl="node0" presStyleIdx="0" presStyleCnt="1" custScaleX="178580" custScaleY="161051" custLinFactNeighborY="-1951">
        <dgm:presLayoutVars>
          <dgm:chPref val="3"/>
        </dgm:presLayoutVars>
      </dgm:prSet>
      <dgm:spPr/>
    </dgm:pt>
    <dgm:pt modelId="{8BC0E0DE-1B7E-4895-BB6E-FCE70E63711A}" type="pres">
      <dgm:prSet presAssocID="{62853B0C-B88D-4CBF-8D5D-1903491C652A}" presName="rootConnector1" presStyleLbl="node1" presStyleIdx="0" presStyleCnt="0"/>
      <dgm:spPr/>
    </dgm:pt>
    <dgm:pt modelId="{BA422524-7153-4FEE-92AA-6A24ED5B547C}" type="pres">
      <dgm:prSet presAssocID="{62853B0C-B88D-4CBF-8D5D-1903491C652A}" presName="hierChild2" presStyleCnt="0"/>
      <dgm:spPr/>
    </dgm:pt>
    <dgm:pt modelId="{500981C0-A021-4AB1-8E76-D1C0DA732B1E}" type="pres">
      <dgm:prSet presAssocID="{759746CF-C40F-4752-9BE0-301575B322CA}" presName="Name37" presStyleLbl="parChTrans1D2" presStyleIdx="0" presStyleCnt="9"/>
      <dgm:spPr/>
    </dgm:pt>
    <dgm:pt modelId="{5D8E895A-0DF9-4F9C-993F-3899295D4271}" type="pres">
      <dgm:prSet presAssocID="{926E0D1C-EEF4-498C-8EA9-8FD2684AA95C}" presName="hierRoot2" presStyleCnt="0">
        <dgm:presLayoutVars>
          <dgm:hierBranch val="init"/>
        </dgm:presLayoutVars>
      </dgm:prSet>
      <dgm:spPr/>
    </dgm:pt>
    <dgm:pt modelId="{8D9ACDC2-D72C-44FD-98FE-9F60CC13D86A}" type="pres">
      <dgm:prSet presAssocID="{926E0D1C-EEF4-498C-8EA9-8FD2684AA95C}" presName="rootComposite" presStyleCnt="0"/>
      <dgm:spPr/>
    </dgm:pt>
    <dgm:pt modelId="{6F8D21D0-38D6-4535-9EB3-BD5814C9325D}" type="pres">
      <dgm:prSet presAssocID="{926E0D1C-EEF4-498C-8EA9-8FD2684AA95C}" presName="rootText" presStyleLbl="node2" presStyleIdx="0" presStyleCnt="7" custScaleX="165157" custScaleY="161051">
        <dgm:presLayoutVars>
          <dgm:chPref val="3"/>
        </dgm:presLayoutVars>
      </dgm:prSet>
      <dgm:spPr/>
    </dgm:pt>
    <dgm:pt modelId="{FF95A27A-C948-4CFC-8C59-B04E6EA41982}" type="pres">
      <dgm:prSet presAssocID="{926E0D1C-EEF4-498C-8EA9-8FD2684AA95C}" presName="rootConnector" presStyleLbl="node2" presStyleIdx="0" presStyleCnt="7"/>
      <dgm:spPr/>
    </dgm:pt>
    <dgm:pt modelId="{38F208FD-3D6F-4411-9028-87453CD87BCA}" type="pres">
      <dgm:prSet presAssocID="{926E0D1C-EEF4-498C-8EA9-8FD2684AA95C}" presName="hierChild4" presStyleCnt="0"/>
      <dgm:spPr/>
    </dgm:pt>
    <dgm:pt modelId="{9376A35E-7A25-48B2-B29C-20579C4ACD9B}" type="pres">
      <dgm:prSet presAssocID="{926E0D1C-EEF4-498C-8EA9-8FD2684AA95C}" presName="hierChild5" presStyleCnt="0"/>
      <dgm:spPr/>
    </dgm:pt>
    <dgm:pt modelId="{F03DF290-5042-482B-9EBA-DCEC72719795}" type="pres">
      <dgm:prSet presAssocID="{89BBAFA2-A46E-4D64-9C41-F90FAAA5130A}" presName="Name37" presStyleLbl="parChTrans1D2" presStyleIdx="1" presStyleCnt="9"/>
      <dgm:spPr/>
    </dgm:pt>
    <dgm:pt modelId="{3C0C78FE-186E-4C16-8B29-B91C1CF0F8EC}" type="pres">
      <dgm:prSet presAssocID="{85428BB4-41BF-46A5-AB1F-53AC51CF0861}" presName="hierRoot2" presStyleCnt="0">
        <dgm:presLayoutVars>
          <dgm:hierBranch val="init"/>
        </dgm:presLayoutVars>
      </dgm:prSet>
      <dgm:spPr/>
    </dgm:pt>
    <dgm:pt modelId="{DF09F14A-3255-4149-B5A6-F7B34CC73633}" type="pres">
      <dgm:prSet presAssocID="{85428BB4-41BF-46A5-AB1F-53AC51CF0861}" presName="rootComposite" presStyleCnt="0"/>
      <dgm:spPr/>
    </dgm:pt>
    <dgm:pt modelId="{03E63FF1-9ABD-4DE9-A9CF-3D2557E8BA47}" type="pres">
      <dgm:prSet presAssocID="{85428BB4-41BF-46A5-AB1F-53AC51CF0861}" presName="rootText" presStyleLbl="node2" presStyleIdx="1" presStyleCnt="7" custScaleX="165157" custScaleY="161051">
        <dgm:presLayoutVars>
          <dgm:chPref val="3"/>
        </dgm:presLayoutVars>
      </dgm:prSet>
      <dgm:spPr/>
    </dgm:pt>
    <dgm:pt modelId="{AD061AE0-0C59-4068-B178-437CF907722E}" type="pres">
      <dgm:prSet presAssocID="{85428BB4-41BF-46A5-AB1F-53AC51CF0861}" presName="rootConnector" presStyleLbl="node2" presStyleIdx="1" presStyleCnt="7"/>
      <dgm:spPr/>
    </dgm:pt>
    <dgm:pt modelId="{3D8F5186-2535-4112-B9CE-C06CB25310F9}" type="pres">
      <dgm:prSet presAssocID="{85428BB4-41BF-46A5-AB1F-53AC51CF0861}" presName="hierChild4" presStyleCnt="0"/>
      <dgm:spPr/>
    </dgm:pt>
    <dgm:pt modelId="{13C69253-7DB5-4F04-8E8C-7AFAFB80F2CA}" type="pres">
      <dgm:prSet presAssocID="{85428BB4-41BF-46A5-AB1F-53AC51CF0861}" presName="hierChild5" presStyleCnt="0"/>
      <dgm:spPr/>
    </dgm:pt>
    <dgm:pt modelId="{BC66F056-98BC-4C7E-B7ED-662CE0C3C8B6}" type="pres">
      <dgm:prSet presAssocID="{F02226EA-BD81-49B2-A6B3-CAB208F3D584}" presName="Name37" presStyleLbl="parChTrans1D2" presStyleIdx="2" presStyleCnt="9"/>
      <dgm:spPr/>
    </dgm:pt>
    <dgm:pt modelId="{1A01CDA4-7F8C-4DE0-B60B-FDA43FC8F83E}" type="pres">
      <dgm:prSet presAssocID="{70C651BD-BA3C-44F2-BAF8-28009CFF3C81}" presName="hierRoot2" presStyleCnt="0">
        <dgm:presLayoutVars>
          <dgm:hierBranch val="init"/>
        </dgm:presLayoutVars>
      </dgm:prSet>
      <dgm:spPr/>
    </dgm:pt>
    <dgm:pt modelId="{CE2E4CA2-01F0-4F1F-AB0F-45483AEC4CCB}" type="pres">
      <dgm:prSet presAssocID="{70C651BD-BA3C-44F2-BAF8-28009CFF3C81}" presName="rootComposite" presStyleCnt="0"/>
      <dgm:spPr/>
    </dgm:pt>
    <dgm:pt modelId="{F0CF63CF-6FAC-459D-AB37-2A2B7B431271}" type="pres">
      <dgm:prSet presAssocID="{70C651BD-BA3C-44F2-BAF8-28009CFF3C81}" presName="rootText" presStyleLbl="node2" presStyleIdx="2" presStyleCnt="7" custScaleX="165157" custScaleY="161051">
        <dgm:presLayoutVars>
          <dgm:chPref val="3"/>
        </dgm:presLayoutVars>
      </dgm:prSet>
      <dgm:spPr/>
    </dgm:pt>
    <dgm:pt modelId="{5B0ADA1E-10F4-45F2-8B20-D805C3ECFBC6}" type="pres">
      <dgm:prSet presAssocID="{70C651BD-BA3C-44F2-BAF8-28009CFF3C81}" presName="rootConnector" presStyleLbl="node2" presStyleIdx="2" presStyleCnt="7"/>
      <dgm:spPr/>
    </dgm:pt>
    <dgm:pt modelId="{941886E7-8707-4403-B8FF-258A56A598EA}" type="pres">
      <dgm:prSet presAssocID="{70C651BD-BA3C-44F2-BAF8-28009CFF3C81}" presName="hierChild4" presStyleCnt="0"/>
      <dgm:spPr/>
    </dgm:pt>
    <dgm:pt modelId="{5613A657-AE0A-4E70-89B0-D845BC88B827}" type="pres">
      <dgm:prSet presAssocID="{70C651BD-BA3C-44F2-BAF8-28009CFF3C81}" presName="hierChild5" presStyleCnt="0"/>
      <dgm:spPr/>
    </dgm:pt>
    <dgm:pt modelId="{EE32F4A8-F3F3-4161-8B1E-2E936CD3E56D}" type="pres">
      <dgm:prSet presAssocID="{377475BF-BEBE-44A9-86B5-D2D6F47D3CA1}" presName="Name37" presStyleLbl="parChTrans1D2" presStyleIdx="3" presStyleCnt="9"/>
      <dgm:spPr/>
    </dgm:pt>
    <dgm:pt modelId="{9683CA5F-6F36-4541-B63C-9803F1FAD34E}" type="pres">
      <dgm:prSet presAssocID="{346D7AF2-AFEE-42C9-BE32-EA1B16582CA3}" presName="hierRoot2" presStyleCnt="0">
        <dgm:presLayoutVars>
          <dgm:hierBranch val="init"/>
        </dgm:presLayoutVars>
      </dgm:prSet>
      <dgm:spPr/>
    </dgm:pt>
    <dgm:pt modelId="{497114E7-6F87-4CEF-9249-D6C1C3061598}" type="pres">
      <dgm:prSet presAssocID="{346D7AF2-AFEE-42C9-BE32-EA1B16582CA3}" presName="rootComposite" presStyleCnt="0"/>
      <dgm:spPr/>
    </dgm:pt>
    <dgm:pt modelId="{EE2CA7CE-6ECF-42A1-887B-A5A93228FACA}" type="pres">
      <dgm:prSet presAssocID="{346D7AF2-AFEE-42C9-BE32-EA1B16582CA3}" presName="rootText" presStyleLbl="node2" presStyleIdx="3" presStyleCnt="7" custScaleX="165157" custScaleY="161051">
        <dgm:presLayoutVars>
          <dgm:chPref val="3"/>
        </dgm:presLayoutVars>
      </dgm:prSet>
      <dgm:spPr/>
    </dgm:pt>
    <dgm:pt modelId="{173FF756-A2EE-4449-8EA8-EC060AF85EA9}" type="pres">
      <dgm:prSet presAssocID="{346D7AF2-AFEE-42C9-BE32-EA1B16582CA3}" presName="rootConnector" presStyleLbl="node2" presStyleIdx="3" presStyleCnt="7"/>
      <dgm:spPr/>
    </dgm:pt>
    <dgm:pt modelId="{39BDA24D-4315-41E9-947A-437627793F3D}" type="pres">
      <dgm:prSet presAssocID="{346D7AF2-AFEE-42C9-BE32-EA1B16582CA3}" presName="hierChild4" presStyleCnt="0"/>
      <dgm:spPr/>
    </dgm:pt>
    <dgm:pt modelId="{420736C6-39A8-4761-AD40-D4BC9D596507}" type="pres">
      <dgm:prSet presAssocID="{346D7AF2-AFEE-42C9-BE32-EA1B16582CA3}" presName="hierChild5" presStyleCnt="0"/>
      <dgm:spPr/>
    </dgm:pt>
    <dgm:pt modelId="{167CEA84-90CF-481B-A7E5-C95E4F5E0A51}" type="pres">
      <dgm:prSet presAssocID="{C64CC5F8-D7E2-4C20-A393-7EB7C31F39B4}" presName="Name37" presStyleLbl="parChTrans1D2" presStyleIdx="4" presStyleCnt="9"/>
      <dgm:spPr/>
    </dgm:pt>
    <dgm:pt modelId="{0632B9AB-EE0D-4A04-A774-375F1D74091F}" type="pres">
      <dgm:prSet presAssocID="{61E791EB-390B-4FA9-B9CD-731DF493FC25}" presName="hierRoot2" presStyleCnt="0">
        <dgm:presLayoutVars>
          <dgm:hierBranch val="init"/>
        </dgm:presLayoutVars>
      </dgm:prSet>
      <dgm:spPr/>
    </dgm:pt>
    <dgm:pt modelId="{03ECEEE1-DC6E-4BF8-BD73-051D38D34C2A}" type="pres">
      <dgm:prSet presAssocID="{61E791EB-390B-4FA9-B9CD-731DF493FC25}" presName="rootComposite" presStyleCnt="0"/>
      <dgm:spPr/>
    </dgm:pt>
    <dgm:pt modelId="{4587E2A7-730F-4B3B-957A-6F8DE16BD295}" type="pres">
      <dgm:prSet presAssocID="{61E791EB-390B-4FA9-B9CD-731DF493FC25}" presName="rootText" presStyleLbl="node2" presStyleIdx="4" presStyleCnt="7" custScaleX="165157" custScaleY="161051">
        <dgm:presLayoutVars>
          <dgm:chPref val="3"/>
        </dgm:presLayoutVars>
      </dgm:prSet>
      <dgm:spPr/>
    </dgm:pt>
    <dgm:pt modelId="{E36D717D-B942-4F01-B145-B1815427C1DE}" type="pres">
      <dgm:prSet presAssocID="{61E791EB-390B-4FA9-B9CD-731DF493FC25}" presName="rootConnector" presStyleLbl="node2" presStyleIdx="4" presStyleCnt="7"/>
      <dgm:spPr/>
    </dgm:pt>
    <dgm:pt modelId="{871392C8-BE7C-43F8-AE1E-FC6BAFB66C32}" type="pres">
      <dgm:prSet presAssocID="{61E791EB-390B-4FA9-B9CD-731DF493FC25}" presName="hierChild4" presStyleCnt="0"/>
      <dgm:spPr/>
    </dgm:pt>
    <dgm:pt modelId="{EC94B627-4BEA-4B1A-81F1-3A36548E94C6}" type="pres">
      <dgm:prSet presAssocID="{61E791EB-390B-4FA9-B9CD-731DF493FC25}" presName="hierChild5" presStyleCnt="0"/>
      <dgm:spPr/>
    </dgm:pt>
    <dgm:pt modelId="{331E0235-A539-4FD4-B50C-32B776766DBC}" type="pres">
      <dgm:prSet presAssocID="{2D7631F8-F975-42F0-AFAA-5CA4697F2396}" presName="Name37" presStyleLbl="parChTrans1D2" presStyleIdx="5" presStyleCnt="9"/>
      <dgm:spPr/>
    </dgm:pt>
    <dgm:pt modelId="{B6BAB5D1-E646-4E74-9F5B-06474C885DC6}" type="pres">
      <dgm:prSet presAssocID="{C8A448C4-8BCA-4EDE-AB35-5E96485B9D71}" presName="hierRoot2" presStyleCnt="0">
        <dgm:presLayoutVars>
          <dgm:hierBranch val="init"/>
        </dgm:presLayoutVars>
      </dgm:prSet>
      <dgm:spPr/>
    </dgm:pt>
    <dgm:pt modelId="{1FBEF367-ADF8-4FB5-839A-FFAF5D5D0770}" type="pres">
      <dgm:prSet presAssocID="{C8A448C4-8BCA-4EDE-AB35-5E96485B9D71}" presName="rootComposite" presStyleCnt="0"/>
      <dgm:spPr/>
    </dgm:pt>
    <dgm:pt modelId="{B2A092B2-D071-4442-9EDC-774DE3CD218F}" type="pres">
      <dgm:prSet presAssocID="{C8A448C4-8BCA-4EDE-AB35-5E96485B9D71}" presName="rootText" presStyleLbl="node2" presStyleIdx="5" presStyleCnt="7" custScaleX="161051" custScaleY="161051">
        <dgm:presLayoutVars>
          <dgm:chPref val="3"/>
        </dgm:presLayoutVars>
      </dgm:prSet>
      <dgm:spPr/>
    </dgm:pt>
    <dgm:pt modelId="{71794616-1474-4003-B35D-7B794802CA6B}" type="pres">
      <dgm:prSet presAssocID="{C8A448C4-8BCA-4EDE-AB35-5E96485B9D71}" presName="rootConnector" presStyleLbl="node2" presStyleIdx="5" presStyleCnt="7"/>
      <dgm:spPr/>
    </dgm:pt>
    <dgm:pt modelId="{4155271F-C3EA-4C05-81E0-5D49B775292F}" type="pres">
      <dgm:prSet presAssocID="{C8A448C4-8BCA-4EDE-AB35-5E96485B9D71}" presName="hierChild4" presStyleCnt="0"/>
      <dgm:spPr/>
    </dgm:pt>
    <dgm:pt modelId="{4E886528-7370-48F7-9A45-39D30B6033B6}" type="pres">
      <dgm:prSet presAssocID="{C8A448C4-8BCA-4EDE-AB35-5E96485B9D71}" presName="hierChild5" presStyleCnt="0"/>
      <dgm:spPr/>
    </dgm:pt>
    <dgm:pt modelId="{B6F16561-901F-4791-9F69-18EABCD2B47B}" type="pres">
      <dgm:prSet presAssocID="{39D1E16E-A67D-4703-B190-2F944A1EF84E}" presName="Name37" presStyleLbl="parChTrans1D2" presStyleIdx="6" presStyleCnt="9"/>
      <dgm:spPr/>
    </dgm:pt>
    <dgm:pt modelId="{885D584A-43A7-4493-9BF0-56A5DF61E4AF}" type="pres">
      <dgm:prSet presAssocID="{13EC9DFE-5BE2-4E53-8305-F9A006CA2EA0}" presName="hierRoot2" presStyleCnt="0">
        <dgm:presLayoutVars>
          <dgm:hierBranch val="init"/>
        </dgm:presLayoutVars>
      </dgm:prSet>
      <dgm:spPr/>
    </dgm:pt>
    <dgm:pt modelId="{9BDCE862-F858-4F0A-9D6C-190FF66B5821}" type="pres">
      <dgm:prSet presAssocID="{13EC9DFE-5BE2-4E53-8305-F9A006CA2EA0}" presName="rootComposite" presStyleCnt="0"/>
      <dgm:spPr/>
    </dgm:pt>
    <dgm:pt modelId="{EECA89EA-785E-4999-B1DF-B7D57BB4FC34}" type="pres">
      <dgm:prSet presAssocID="{13EC9DFE-5BE2-4E53-8305-F9A006CA2EA0}" presName="rootText" presStyleLbl="node2" presStyleIdx="6" presStyleCnt="7" custScaleX="161051" custScaleY="161051">
        <dgm:presLayoutVars>
          <dgm:chPref val="3"/>
        </dgm:presLayoutVars>
      </dgm:prSet>
      <dgm:spPr/>
    </dgm:pt>
    <dgm:pt modelId="{FC4AD8EF-6C1E-42E3-8F52-B6D271077A2F}" type="pres">
      <dgm:prSet presAssocID="{13EC9DFE-5BE2-4E53-8305-F9A006CA2EA0}" presName="rootConnector" presStyleLbl="node2" presStyleIdx="6" presStyleCnt="7"/>
      <dgm:spPr/>
    </dgm:pt>
    <dgm:pt modelId="{B7918AD6-9D78-4AF4-956D-B329914614CA}" type="pres">
      <dgm:prSet presAssocID="{13EC9DFE-5BE2-4E53-8305-F9A006CA2EA0}" presName="hierChild4" presStyleCnt="0"/>
      <dgm:spPr/>
    </dgm:pt>
    <dgm:pt modelId="{D9CE1A61-BA4A-4DBE-9C80-7637B15FEF27}" type="pres">
      <dgm:prSet presAssocID="{13EC9DFE-5BE2-4E53-8305-F9A006CA2EA0}" presName="hierChild5" presStyleCnt="0"/>
      <dgm:spPr/>
    </dgm:pt>
    <dgm:pt modelId="{7488EBD4-A012-4004-9E17-F5163A58A145}" type="pres">
      <dgm:prSet presAssocID="{62853B0C-B88D-4CBF-8D5D-1903491C652A}" presName="hierChild3" presStyleCnt="0"/>
      <dgm:spPr/>
    </dgm:pt>
    <dgm:pt modelId="{CD9674BC-9C1E-4EAF-95A8-851BF1158C74}" type="pres">
      <dgm:prSet presAssocID="{0825F421-0875-40CB-A42C-C396A7228A68}" presName="Name111" presStyleLbl="parChTrans1D2" presStyleIdx="7" presStyleCnt="9"/>
      <dgm:spPr/>
    </dgm:pt>
    <dgm:pt modelId="{573516A7-6A46-4D32-82E8-441324C6E6CC}" type="pres">
      <dgm:prSet presAssocID="{2D3CA677-9C6C-4D36-BB06-DA857BBA8010}" presName="hierRoot3" presStyleCnt="0">
        <dgm:presLayoutVars>
          <dgm:hierBranch val="init"/>
        </dgm:presLayoutVars>
      </dgm:prSet>
      <dgm:spPr/>
    </dgm:pt>
    <dgm:pt modelId="{04DA0F84-6FBA-4F0B-BBC6-6D827E5C6394}" type="pres">
      <dgm:prSet presAssocID="{2D3CA677-9C6C-4D36-BB06-DA857BBA8010}" presName="rootComposite3" presStyleCnt="0"/>
      <dgm:spPr/>
    </dgm:pt>
    <dgm:pt modelId="{838008A0-89BF-4F07-834E-9FC8648F4512}" type="pres">
      <dgm:prSet presAssocID="{2D3CA677-9C6C-4D36-BB06-DA857BBA8010}" presName="rootText3" presStyleLbl="asst1" presStyleIdx="0" presStyleCnt="2" custScaleX="165157" custScaleY="161051">
        <dgm:presLayoutVars>
          <dgm:chPref val="3"/>
        </dgm:presLayoutVars>
      </dgm:prSet>
      <dgm:spPr/>
    </dgm:pt>
    <dgm:pt modelId="{B4231DE0-3831-42FB-89C6-F1C866345B0E}" type="pres">
      <dgm:prSet presAssocID="{2D3CA677-9C6C-4D36-BB06-DA857BBA8010}" presName="rootConnector3" presStyleLbl="asst1" presStyleIdx="0" presStyleCnt="2"/>
      <dgm:spPr/>
    </dgm:pt>
    <dgm:pt modelId="{F06838A2-4114-4487-9758-7E4B485CC282}" type="pres">
      <dgm:prSet presAssocID="{2D3CA677-9C6C-4D36-BB06-DA857BBA8010}" presName="hierChild6" presStyleCnt="0"/>
      <dgm:spPr/>
    </dgm:pt>
    <dgm:pt modelId="{B964B7AC-8019-49CB-A2BC-ED53511E60FA}" type="pres">
      <dgm:prSet presAssocID="{2D3CA677-9C6C-4D36-BB06-DA857BBA8010}" presName="hierChild7" presStyleCnt="0"/>
      <dgm:spPr/>
    </dgm:pt>
    <dgm:pt modelId="{9E0E8E18-6FF4-4F70-9F3C-CAAE56D37899}" type="pres">
      <dgm:prSet presAssocID="{A3712E51-2FD3-4D4E-8F0F-7955335339F9}" presName="Name111" presStyleLbl="parChTrans1D2" presStyleIdx="8" presStyleCnt="9"/>
      <dgm:spPr/>
    </dgm:pt>
    <dgm:pt modelId="{DF838C2C-BB54-4970-A520-467CB336CBF2}" type="pres">
      <dgm:prSet presAssocID="{50CCD4FF-7D16-4FA6-A9B0-4142EF325995}" presName="hierRoot3" presStyleCnt="0">
        <dgm:presLayoutVars>
          <dgm:hierBranch val="init"/>
        </dgm:presLayoutVars>
      </dgm:prSet>
      <dgm:spPr/>
    </dgm:pt>
    <dgm:pt modelId="{3ACA2C7E-2EDE-45C1-AAD9-4E8E23E90F7D}" type="pres">
      <dgm:prSet presAssocID="{50CCD4FF-7D16-4FA6-A9B0-4142EF325995}" presName="rootComposite3" presStyleCnt="0"/>
      <dgm:spPr/>
    </dgm:pt>
    <dgm:pt modelId="{D83031D6-1807-44B0-B760-8F8584ADC81E}" type="pres">
      <dgm:prSet presAssocID="{50CCD4FF-7D16-4FA6-A9B0-4142EF325995}" presName="rootText3" presStyleLbl="asst1" presStyleIdx="1" presStyleCnt="2" custScaleX="165157" custScaleY="161051">
        <dgm:presLayoutVars>
          <dgm:chPref val="3"/>
        </dgm:presLayoutVars>
      </dgm:prSet>
      <dgm:spPr/>
    </dgm:pt>
    <dgm:pt modelId="{776D7BCA-03BA-462C-AEB7-49A8948B75ED}" type="pres">
      <dgm:prSet presAssocID="{50CCD4FF-7D16-4FA6-A9B0-4142EF325995}" presName="rootConnector3" presStyleLbl="asst1" presStyleIdx="1" presStyleCnt="2"/>
      <dgm:spPr/>
    </dgm:pt>
    <dgm:pt modelId="{201C0E8D-9843-4E19-A83E-81DC88D4FA15}" type="pres">
      <dgm:prSet presAssocID="{50CCD4FF-7D16-4FA6-A9B0-4142EF325995}" presName="hierChild6" presStyleCnt="0"/>
      <dgm:spPr/>
    </dgm:pt>
    <dgm:pt modelId="{233C8BC1-8CB1-40EA-A1D6-33419BDA3AB3}" type="pres">
      <dgm:prSet presAssocID="{50CCD4FF-7D16-4FA6-A9B0-4142EF325995}" presName="hierChild7" presStyleCnt="0"/>
      <dgm:spPr/>
    </dgm:pt>
  </dgm:ptLst>
  <dgm:cxnLst>
    <dgm:cxn modelId="{4E590401-56DD-4376-B67E-304F7D001579}" type="presOf" srcId="{50CCD4FF-7D16-4FA6-A9B0-4142EF325995}" destId="{D83031D6-1807-44B0-B760-8F8584ADC81E}" srcOrd="0" destOrd="0" presId="urn:microsoft.com/office/officeart/2005/8/layout/orgChart1"/>
    <dgm:cxn modelId="{38514E06-EC72-4AB6-AA85-DFAAECAFF988}" type="presOf" srcId="{13EC9DFE-5BE2-4E53-8305-F9A006CA2EA0}" destId="{EECA89EA-785E-4999-B1DF-B7D57BB4FC34}" srcOrd="0" destOrd="0" presId="urn:microsoft.com/office/officeart/2005/8/layout/orgChart1"/>
    <dgm:cxn modelId="{0D90AB0A-98AB-444C-93CF-1D910604E96B}" type="presOf" srcId="{C8A448C4-8BCA-4EDE-AB35-5E96485B9D71}" destId="{71794616-1474-4003-B35D-7B794802CA6B}" srcOrd="1" destOrd="0" presId="urn:microsoft.com/office/officeart/2005/8/layout/orgChart1"/>
    <dgm:cxn modelId="{691B1B15-A6F9-4448-89E9-08FEA1AA01A5}" type="presOf" srcId="{70C651BD-BA3C-44F2-BAF8-28009CFF3C81}" destId="{F0CF63CF-6FAC-459D-AB37-2A2B7B431271}" srcOrd="0" destOrd="0" presId="urn:microsoft.com/office/officeart/2005/8/layout/orgChart1"/>
    <dgm:cxn modelId="{B7BC6416-01A8-4439-8B4A-A03EC3E94DBE}" type="presOf" srcId="{2D7631F8-F975-42F0-AFAA-5CA4697F2396}" destId="{331E0235-A539-4FD4-B50C-32B776766DBC}" srcOrd="0" destOrd="0" presId="urn:microsoft.com/office/officeart/2005/8/layout/orgChart1"/>
    <dgm:cxn modelId="{5F638821-E7C2-402A-8903-60DA75416B0D}" srcId="{62853B0C-B88D-4CBF-8D5D-1903491C652A}" destId="{70C651BD-BA3C-44F2-BAF8-28009CFF3C81}" srcOrd="4" destOrd="0" parTransId="{F02226EA-BD81-49B2-A6B3-CAB208F3D584}" sibTransId="{119A6647-2D0B-4C73-8491-3266E670D02B}"/>
    <dgm:cxn modelId="{A1D5A521-6CCA-4907-BF5E-2DC628D7FF35}" type="presOf" srcId="{346D7AF2-AFEE-42C9-BE32-EA1B16582CA3}" destId="{173FF756-A2EE-4449-8EA8-EC060AF85EA9}" srcOrd="1" destOrd="0" presId="urn:microsoft.com/office/officeart/2005/8/layout/orgChart1"/>
    <dgm:cxn modelId="{AABF9E29-5425-4C03-A526-AAA899BFCF2F}" type="presOf" srcId="{13EC9DFE-5BE2-4E53-8305-F9A006CA2EA0}" destId="{FC4AD8EF-6C1E-42E3-8F52-B6D271077A2F}" srcOrd="1" destOrd="0" presId="urn:microsoft.com/office/officeart/2005/8/layout/orgChart1"/>
    <dgm:cxn modelId="{7F344E35-6FAD-4F5B-A8D7-967A611D3FFB}" type="presOf" srcId="{346D7AF2-AFEE-42C9-BE32-EA1B16582CA3}" destId="{EE2CA7CE-6ECF-42A1-887B-A5A93228FACA}" srcOrd="0" destOrd="0" presId="urn:microsoft.com/office/officeart/2005/8/layout/orgChart1"/>
    <dgm:cxn modelId="{45A1C438-E92C-4D28-8601-3A306EC4B3DB}" type="presOf" srcId="{50CCD4FF-7D16-4FA6-A9B0-4142EF325995}" destId="{776D7BCA-03BA-462C-AEB7-49A8948B75ED}" srcOrd="1" destOrd="0" presId="urn:microsoft.com/office/officeart/2005/8/layout/orgChart1"/>
    <dgm:cxn modelId="{D6B7BD5F-222A-49BA-81FC-C07260DD6E32}" srcId="{62853B0C-B88D-4CBF-8D5D-1903491C652A}" destId="{926E0D1C-EEF4-498C-8EA9-8FD2684AA95C}" srcOrd="2" destOrd="0" parTransId="{759746CF-C40F-4752-9BE0-301575B322CA}" sibTransId="{0628B168-F719-4033-AE5C-F4F02B1A1372}"/>
    <dgm:cxn modelId="{35C0336A-1D97-4C4A-891A-404403144528}" type="presOf" srcId="{759746CF-C40F-4752-9BE0-301575B322CA}" destId="{500981C0-A021-4AB1-8E76-D1C0DA732B1E}" srcOrd="0" destOrd="0" presId="urn:microsoft.com/office/officeart/2005/8/layout/orgChart1"/>
    <dgm:cxn modelId="{10930A4B-E185-4DB4-9463-32BD7B994A8A}" type="presOf" srcId="{39D1E16E-A67D-4703-B190-2F944A1EF84E}" destId="{B6F16561-901F-4791-9F69-18EABCD2B47B}" srcOrd="0" destOrd="0" presId="urn:microsoft.com/office/officeart/2005/8/layout/orgChart1"/>
    <dgm:cxn modelId="{E7F5274C-179F-4C41-9F9A-931E86FFB889}" srcId="{62853B0C-B88D-4CBF-8D5D-1903491C652A}" destId="{346D7AF2-AFEE-42C9-BE32-EA1B16582CA3}" srcOrd="5" destOrd="0" parTransId="{377475BF-BEBE-44A9-86B5-D2D6F47D3CA1}" sibTransId="{514709C8-89A2-4DA0-B806-5D13AF983620}"/>
    <dgm:cxn modelId="{6E63D56C-F4C6-4164-9504-D5425FA6EEBA}" type="presOf" srcId="{C64CC5F8-D7E2-4C20-A393-7EB7C31F39B4}" destId="{167CEA84-90CF-481B-A7E5-C95E4F5E0A51}" srcOrd="0" destOrd="0" presId="urn:microsoft.com/office/officeart/2005/8/layout/orgChart1"/>
    <dgm:cxn modelId="{8F08E16D-1A1E-4EEA-BA3B-A1902392E1B2}" type="presOf" srcId="{70C651BD-BA3C-44F2-BAF8-28009CFF3C81}" destId="{5B0ADA1E-10F4-45F2-8B20-D805C3ECFBC6}" srcOrd="1" destOrd="0" presId="urn:microsoft.com/office/officeart/2005/8/layout/orgChart1"/>
    <dgm:cxn modelId="{F1E41D50-D089-44DD-87F9-5F07E256805E}" type="presOf" srcId="{A3712E51-2FD3-4D4E-8F0F-7955335339F9}" destId="{9E0E8E18-6FF4-4F70-9F3C-CAAE56D37899}" srcOrd="0" destOrd="0" presId="urn:microsoft.com/office/officeart/2005/8/layout/orgChart1"/>
    <dgm:cxn modelId="{2C43E452-6EAE-41F1-81ED-1027680EB0AC}" srcId="{62853B0C-B88D-4CBF-8D5D-1903491C652A}" destId="{13EC9DFE-5BE2-4E53-8305-F9A006CA2EA0}" srcOrd="8" destOrd="0" parTransId="{39D1E16E-A67D-4703-B190-2F944A1EF84E}" sibTransId="{2C71D9E7-7B69-4115-A8C6-D389C1EFE0F9}"/>
    <dgm:cxn modelId="{389B1D73-C1AE-4591-AF0E-4E5329DA1A60}" srcId="{62853B0C-B88D-4CBF-8D5D-1903491C652A}" destId="{50CCD4FF-7D16-4FA6-A9B0-4142EF325995}" srcOrd="1" destOrd="0" parTransId="{A3712E51-2FD3-4D4E-8F0F-7955335339F9}" sibTransId="{94D98787-C15F-4F76-B48B-8F8E0062AEFE}"/>
    <dgm:cxn modelId="{68CBFC75-2DA8-4B3E-BA97-B9E31574C570}" type="presOf" srcId="{61E791EB-390B-4FA9-B9CD-731DF493FC25}" destId="{4587E2A7-730F-4B3B-957A-6F8DE16BD295}" srcOrd="0" destOrd="0" presId="urn:microsoft.com/office/officeart/2005/8/layout/orgChart1"/>
    <dgm:cxn modelId="{E58E7A57-4631-42CD-825B-CE37B42C0A74}" type="presOf" srcId="{926E0D1C-EEF4-498C-8EA9-8FD2684AA95C}" destId="{6F8D21D0-38D6-4535-9EB3-BD5814C9325D}" srcOrd="0" destOrd="0" presId="urn:microsoft.com/office/officeart/2005/8/layout/orgChart1"/>
    <dgm:cxn modelId="{144DA480-1393-4A28-86CB-03260453BC14}" type="presOf" srcId="{62853B0C-B88D-4CBF-8D5D-1903491C652A}" destId="{DD3E3CE3-9394-4E30-AA11-3D537211B992}" srcOrd="0" destOrd="0" presId="urn:microsoft.com/office/officeart/2005/8/layout/orgChart1"/>
    <dgm:cxn modelId="{E8313F81-661E-4955-AB99-635D679E36B5}" type="presOf" srcId="{2D3CA677-9C6C-4D36-BB06-DA857BBA8010}" destId="{B4231DE0-3831-42FB-89C6-F1C866345B0E}" srcOrd="1" destOrd="0" presId="urn:microsoft.com/office/officeart/2005/8/layout/orgChart1"/>
    <dgm:cxn modelId="{A9470187-3C21-4957-8C7D-EE4172B2CBED}" srcId="{62853B0C-B88D-4CBF-8D5D-1903491C652A}" destId="{85428BB4-41BF-46A5-AB1F-53AC51CF0861}" srcOrd="3" destOrd="0" parTransId="{89BBAFA2-A46E-4D64-9C41-F90FAAA5130A}" sibTransId="{09FBA1B4-70A7-40BA-9FDF-8E8131A3E7E2}"/>
    <dgm:cxn modelId="{DDC5418C-3FC5-4B64-80AD-D25E1E92C528}" srcId="{C059FEC5-AF0C-40A4-9BD1-6E0D707A5B2C}" destId="{62853B0C-B88D-4CBF-8D5D-1903491C652A}" srcOrd="0" destOrd="0" parTransId="{326C19D0-22FD-497D-ACF8-234EB2B98B06}" sibTransId="{4DD844A5-E273-4DD7-84CC-E6AB30F2CE50}"/>
    <dgm:cxn modelId="{7BA38490-0FDE-43D9-B3D3-C71A0F3C7A36}" type="presOf" srcId="{61E791EB-390B-4FA9-B9CD-731DF493FC25}" destId="{E36D717D-B942-4F01-B145-B1815427C1DE}" srcOrd="1" destOrd="0" presId="urn:microsoft.com/office/officeart/2005/8/layout/orgChart1"/>
    <dgm:cxn modelId="{AE050191-95B6-48B7-B5EE-FED883F7C042}" srcId="{62853B0C-B88D-4CBF-8D5D-1903491C652A}" destId="{61E791EB-390B-4FA9-B9CD-731DF493FC25}" srcOrd="6" destOrd="0" parTransId="{C64CC5F8-D7E2-4C20-A393-7EB7C31F39B4}" sibTransId="{F06F483E-8CD8-4D1E-A12E-222C84B043C6}"/>
    <dgm:cxn modelId="{C5A4B497-2F79-4485-8C3B-BDB9288F9298}" type="presOf" srcId="{85428BB4-41BF-46A5-AB1F-53AC51CF0861}" destId="{AD061AE0-0C59-4068-B178-437CF907722E}" srcOrd="1" destOrd="0" presId="urn:microsoft.com/office/officeart/2005/8/layout/orgChart1"/>
    <dgm:cxn modelId="{D14327AC-985D-4B56-8904-B274A8F14F8F}" type="presOf" srcId="{926E0D1C-EEF4-498C-8EA9-8FD2684AA95C}" destId="{FF95A27A-C948-4CFC-8C59-B04E6EA41982}" srcOrd="1" destOrd="0" presId="urn:microsoft.com/office/officeart/2005/8/layout/orgChart1"/>
    <dgm:cxn modelId="{FFE3A0B4-6278-4DCF-8E2F-3A72E0890B2C}" type="presOf" srcId="{2D3CA677-9C6C-4D36-BB06-DA857BBA8010}" destId="{838008A0-89BF-4F07-834E-9FC8648F4512}" srcOrd="0" destOrd="0" presId="urn:microsoft.com/office/officeart/2005/8/layout/orgChart1"/>
    <dgm:cxn modelId="{9D67D6C6-E502-47A6-B3FA-F8C3969DD686}" type="presOf" srcId="{F02226EA-BD81-49B2-A6B3-CAB208F3D584}" destId="{BC66F056-98BC-4C7E-B7ED-662CE0C3C8B6}" srcOrd="0" destOrd="0" presId="urn:microsoft.com/office/officeart/2005/8/layout/orgChart1"/>
    <dgm:cxn modelId="{005539CB-57E7-4045-B50D-EC81E4EEDCBE}" type="presOf" srcId="{0825F421-0875-40CB-A42C-C396A7228A68}" destId="{CD9674BC-9C1E-4EAF-95A8-851BF1158C74}" srcOrd="0" destOrd="0" presId="urn:microsoft.com/office/officeart/2005/8/layout/orgChart1"/>
    <dgm:cxn modelId="{C12FB7D1-E2D3-40D3-A1D6-C46F63797DD5}" type="presOf" srcId="{89BBAFA2-A46E-4D64-9C41-F90FAAA5130A}" destId="{F03DF290-5042-482B-9EBA-DCEC72719795}" srcOrd="0" destOrd="0" presId="urn:microsoft.com/office/officeart/2005/8/layout/orgChart1"/>
    <dgm:cxn modelId="{603D4CD9-4B5C-42A4-9152-FBCF970AE9D4}" type="presOf" srcId="{377475BF-BEBE-44A9-86B5-D2D6F47D3CA1}" destId="{EE32F4A8-F3F3-4161-8B1E-2E936CD3E56D}" srcOrd="0" destOrd="0" presId="urn:microsoft.com/office/officeart/2005/8/layout/orgChart1"/>
    <dgm:cxn modelId="{514874E0-CD30-46E5-9B39-51B1FE2C4248}" type="presOf" srcId="{C059FEC5-AF0C-40A4-9BD1-6E0D707A5B2C}" destId="{7401F1D8-7328-4D7A-B21F-A5C4CF437B1D}" srcOrd="0" destOrd="0" presId="urn:microsoft.com/office/officeart/2005/8/layout/orgChart1"/>
    <dgm:cxn modelId="{FF4208E8-4D83-4551-8723-99441D8AB7DD}" srcId="{62853B0C-B88D-4CBF-8D5D-1903491C652A}" destId="{C8A448C4-8BCA-4EDE-AB35-5E96485B9D71}" srcOrd="7" destOrd="0" parTransId="{2D7631F8-F975-42F0-AFAA-5CA4697F2396}" sibTransId="{68D9B1A7-9B03-45EE-BB98-17ACBCE34D2B}"/>
    <dgm:cxn modelId="{892E56EC-3266-458D-9503-25BB74DA0B9E}" type="presOf" srcId="{85428BB4-41BF-46A5-AB1F-53AC51CF0861}" destId="{03E63FF1-9ABD-4DE9-A9CF-3D2557E8BA47}" srcOrd="0" destOrd="0" presId="urn:microsoft.com/office/officeart/2005/8/layout/orgChart1"/>
    <dgm:cxn modelId="{A4381EF7-7BA8-4EAC-ACE0-90552F00FA96}" type="presOf" srcId="{62853B0C-B88D-4CBF-8D5D-1903491C652A}" destId="{8BC0E0DE-1B7E-4895-BB6E-FCE70E63711A}" srcOrd="1" destOrd="0" presId="urn:microsoft.com/office/officeart/2005/8/layout/orgChart1"/>
    <dgm:cxn modelId="{46B734FC-9DEC-4CB6-B28C-A142747A8386}" srcId="{62853B0C-B88D-4CBF-8D5D-1903491C652A}" destId="{2D3CA677-9C6C-4D36-BB06-DA857BBA8010}" srcOrd="0" destOrd="0" parTransId="{0825F421-0875-40CB-A42C-C396A7228A68}" sibTransId="{78AF2B42-778C-47F9-826B-39954597EF38}"/>
    <dgm:cxn modelId="{58A950FC-760A-4397-8C3D-00775EDDC1BF}" type="presOf" srcId="{C8A448C4-8BCA-4EDE-AB35-5E96485B9D71}" destId="{B2A092B2-D071-4442-9EDC-774DE3CD218F}" srcOrd="0" destOrd="0" presId="urn:microsoft.com/office/officeart/2005/8/layout/orgChart1"/>
    <dgm:cxn modelId="{0CD39EBB-0620-4D31-B0D8-0B9BDBB11372}" type="presParOf" srcId="{7401F1D8-7328-4D7A-B21F-A5C4CF437B1D}" destId="{03DE7168-8BEA-436B-A866-C2370E3D9DA4}" srcOrd="0" destOrd="0" presId="urn:microsoft.com/office/officeart/2005/8/layout/orgChart1"/>
    <dgm:cxn modelId="{2C1F76FB-194C-4E82-B58F-0ED0058CD07F}" type="presParOf" srcId="{03DE7168-8BEA-436B-A866-C2370E3D9DA4}" destId="{D280F4AA-E971-48E3-9152-887EBCEDB1A2}" srcOrd="0" destOrd="0" presId="urn:microsoft.com/office/officeart/2005/8/layout/orgChart1"/>
    <dgm:cxn modelId="{5C6DF30E-16BF-49AF-838F-F32AFB52267A}" type="presParOf" srcId="{D280F4AA-E971-48E3-9152-887EBCEDB1A2}" destId="{DD3E3CE3-9394-4E30-AA11-3D537211B992}" srcOrd="0" destOrd="0" presId="urn:microsoft.com/office/officeart/2005/8/layout/orgChart1"/>
    <dgm:cxn modelId="{EF61F15D-C238-4C51-8E98-A69A0856CAB2}" type="presParOf" srcId="{D280F4AA-E971-48E3-9152-887EBCEDB1A2}" destId="{8BC0E0DE-1B7E-4895-BB6E-FCE70E63711A}" srcOrd="1" destOrd="0" presId="urn:microsoft.com/office/officeart/2005/8/layout/orgChart1"/>
    <dgm:cxn modelId="{0D073926-3370-46BE-AF56-DADA2ECA400C}" type="presParOf" srcId="{03DE7168-8BEA-436B-A866-C2370E3D9DA4}" destId="{BA422524-7153-4FEE-92AA-6A24ED5B547C}" srcOrd="1" destOrd="0" presId="urn:microsoft.com/office/officeart/2005/8/layout/orgChart1"/>
    <dgm:cxn modelId="{B3D17699-57A0-480B-8340-A5992BC35C9E}" type="presParOf" srcId="{BA422524-7153-4FEE-92AA-6A24ED5B547C}" destId="{500981C0-A021-4AB1-8E76-D1C0DA732B1E}" srcOrd="0" destOrd="0" presId="urn:microsoft.com/office/officeart/2005/8/layout/orgChart1"/>
    <dgm:cxn modelId="{2D6A52AD-2E10-4BE1-A3C7-D402E5F4BF1A}" type="presParOf" srcId="{BA422524-7153-4FEE-92AA-6A24ED5B547C}" destId="{5D8E895A-0DF9-4F9C-993F-3899295D4271}" srcOrd="1" destOrd="0" presId="urn:microsoft.com/office/officeart/2005/8/layout/orgChart1"/>
    <dgm:cxn modelId="{BB341CEA-774B-47B0-8A18-34FCD43728CD}" type="presParOf" srcId="{5D8E895A-0DF9-4F9C-993F-3899295D4271}" destId="{8D9ACDC2-D72C-44FD-98FE-9F60CC13D86A}" srcOrd="0" destOrd="0" presId="urn:microsoft.com/office/officeart/2005/8/layout/orgChart1"/>
    <dgm:cxn modelId="{E46D8C79-5782-4825-998A-7F35191C0673}" type="presParOf" srcId="{8D9ACDC2-D72C-44FD-98FE-9F60CC13D86A}" destId="{6F8D21D0-38D6-4535-9EB3-BD5814C9325D}" srcOrd="0" destOrd="0" presId="urn:microsoft.com/office/officeart/2005/8/layout/orgChart1"/>
    <dgm:cxn modelId="{C1A9A658-9613-4D7D-AA22-D4EA56501FC9}" type="presParOf" srcId="{8D9ACDC2-D72C-44FD-98FE-9F60CC13D86A}" destId="{FF95A27A-C948-4CFC-8C59-B04E6EA41982}" srcOrd="1" destOrd="0" presId="urn:microsoft.com/office/officeart/2005/8/layout/orgChart1"/>
    <dgm:cxn modelId="{12DEB2DD-4757-4889-A732-B67668DD1058}" type="presParOf" srcId="{5D8E895A-0DF9-4F9C-993F-3899295D4271}" destId="{38F208FD-3D6F-4411-9028-87453CD87BCA}" srcOrd="1" destOrd="0" presId="urn:microsoft.com/office/officeart/2005/8/layout/orgChart1"/>
    <dgm:cxn modelId="{E2EB38E9-DFFB-4D52-A08B-E880A5B9D985}" type="presParOf" srcId="{5D8E895A-0DF9-4F9C-993F-3899295D4271}" destId="{9376A35E-7A25-48B2-B29C-20579C4ACD9B}" srcOrd="2" destOrd="0" presId="urn:microsoft.com/office/officeart/2005/8/layout/orgChart1"/>
    <dgm:cxn modelId="{4FAB735D-B93E-420C-AF74-562225F992AE}" type="presParOf" srcId="{BA422524-7153-4FEE-92AA-6A24ED5B547C}" destId="{F03DF290-5042-482B-9EBA-DCEC72719795}" srcOrd="2" destOrd="0" presId="urn:microsoft.com/office/officeart/2005/8/layout/orgChart1"/>
    <dgm:cxn modelId="{56455E83-7BC9-4054-A497-3F3AA27C72EE}" type="presParOf" srcId="{BA422524-7153-4FEE-92AA-6A24ED5B547C}" destId="{3C0C78FE-186E-4C16-8B29-B91C1CF0F8EC}" srcOrd="3" destOrd="0" presId="urn:microsoft.com/office/officeart/2005/8/layout/orgChart1"/>
    <dgm:cxn modelId="{232A692E-F715-462D-9D2A-70A0B6FE8DF4}" type="presParOf" srcId="{3C0C78FE-186E-4C16-8B29-B91C1CF0F8EC}" destId="{DF09F14A-3255-4149-B5A6-F7B34CC73633}" srcOrd="0" destOrd="0" presId="urn:microsoft.com/office/officeart/2005/8/layout/orgChart1"/>
    <dgm:cxn modelId="{1864C1F6-7217-4275-95E1-F6B3EFC84755}" type="presParOf" srcId="{DF09F14A-3255-4149-B5A6-F7B34CC73633}" destId="{03E63FF1-9ABD-4DE9-A9CF-3D2557E8BA47}" srcOrd="0" destOrd="0" presId="urn:microsoft.com/office/officeart/2005/8/layout/orgChart1"/>
    <dgm:cxn modelId="{89E80DCE-A510-4D6D-83E5-73CF1C37FDC7}" type="presParOf" srcId="{DF09F14A-3255-4149-B5A6-F7B34CC73633}" destId="{AD061AE0-0C59-4068-B178-437CF907722E}" srcOrd="1" destOrd="0" presId="urn:microsoft.com/office/officeart/2005/8/layout/orgChart1"/>
    <dgm:cxn modelId="{54458711-0205-40A1-A75F-EBC5E71B09CA}" type="presParOf" srcId="{3C0C78FE-186E-4C16-8B29-B91C1CF0F8EC}" destId="{3D8F5186-2535-4112-B9CE-C06CB25310F9}" srcOrd="1" destOrd="0" presId="urn:microsoft.com/office/officeart/2005/8/layout/orgChart1"/>
    <dgm:cxn modelId="{7F871591-A7C0-4821-802D-077C70A7677D}" type="presParOf" srcId="{3C0C78FE-186E-4C16-8B29-B91C1CF0F8EC}" destId="{13C69253-7DB5-4F04-8E8C-7AFAFB80F2CA}" srcOrd="2" destOrd="0" presId="urn:microsoft.com/office/officeart/2005/8/layout/orgChart1"/>
    <dgm:cxn modelId="{C5410D42-2068-4BC9-A47C-4A20C525E311}" type="presParOf" srcId="{BA422524-7153-4FEE-92AA-6A24ED5B547C}" destId="{BC66F056-98BC-4C7E-B7ED-662CE0C3C8B6}" srcOrd="4" destOrd="0" presId="urn:microsoft.com/office/officeart/2005/8/layout/orgChart1"/>
    <dgm:cxn modelId="{932DB001-27A2-4DDC-BE4D-C8081932DABD}" type="presParOf" srcId="{BA422524-7153-4FEE-92AA-6A24ED5B547C}" destId="{1A01CDA4-7F8C-4DE0-B60B-FDA43FC8F83E}" srcOrd="5" destOrd="0" presId="urn:microsoft.com/office/officeart/2005/8/layout/orgChart1"/>
    <dgm:cxn modelId="{8A13D925-C949-4284-818C-F135EA30F95C}" type="presParOf" srcId="{1A01CDA4-7F8C-4DE0-B60B-FDA43FC8F83E}" destId="{CE2E4CA2-01F0-4F1F-AB0F-45483AEC4CCB}" srcOrd="0" destOrd="0" presId="urn:microsoft.com/office/officeart/2005/8/layout/orgChart1"/>
    <dgm:cxn modelId="{CEA3474F-C8EC-451F-BE80-7CD09242DFF5}" type="presParOf" srcId="{CE2E4CA2-01F0-4F1F-AB0F-45483AEC4CCB}" destId="{F0CF63CF-6FAC-459D-AB37-2A2B7B431271}" srcOrd="0" destOrd="0" presId="urn:microsoft.com/office/officeart/2005/8/layout/orgChart1"/>
    <dgm:cxn modelId="{A1DD527A-050D-4569-82B0-65FE3EA72400}" type="presParOf" srcId="{CE2E4CA2-01F0-4F1F-AB0F-45483AEC4CCB}" destId="{5B0ADA1E-10F4-45F2-8B20-D805C3ECFBC6}" srcOrd="1" destOrd="0" presId="urn:microsoft.com/office/officeart/2005/8/layout/orgChart1"/>
    <dgm:cxn modelId="{6AFC5800-F53F-40E1-BA9D-7189DF1303F2}" type="presParOf" srcId="{1A01CDA4-7F8C-4DE0-B60B-FDA43FC8F83E}" destId="{941886E7-8707-4403-B8FF-258A56A598EA}" srcOrd="1" destOrd="0" presId="urn:microsoft.com/office/officeart/2005/8/layout/orgChart1"/>
    <dgm:cxn modelId="{CAB57D74-69E4-4915-B3DE-2BE010EE69E4}" type="presParOf" srcId="{1A01CDA4-7F8C-4DE0-B60B-FDA43FC8F83E}" destId="{5613A657-AE0A-4E70-89B0-D845BC88B827}" srcOrd="2" destOrd="0" presId="urn:microsoft.com/office/officeart/2005/8/layout/orgChart1"/>
    <dgm:cxn modelId="{43991619-2DA0-4579-8800-586483ED728D}" type="presParOf" srcId="{BA422524-7153-4FEE-92AA-6A24ED5B547C}" destId="{EE32F4A8-F3F3-4161-8B1E-2E936CD3E56D}" srcOrd="6" destOrd="0" presId="urn:microsoft.com/office/officeart/2005/8/layout/orgChart1"/>
    <dgm:cxn modelId="{1438CE31-7848-44C0-BB14-2149F1E85E58}" type="presParOf" srcId="{BA422524-7153-4FEE-92AA-6A24ED5B547C}" destId="{9683CA5F-6F36-4541-B63C-9803F1FAD34E}" srcOrd="7" destOrd="0" presId="urn:microsoft.com/office/officeart/2005/8/layout/orgChart1"/>
    <dgm:cxn modelId="{D8E579DE-31E9-40F2-A8B2-1B8E856D58A2}" type="presParOf" srcId="{9683CA5F-6F36-4541-B63C-9803F1FAD34E}" destId="{497114E7-6F87-4CEF-9249-D6C1C3061598}" srcOrd="0" destOrd="0" presId="urn:microsoft.com/office/officeart/2005/8/layout/orgChart1"/>
    <dgm:cxn modelId="{816ED0F0-FE46-4150-8854-351FDC4CC91F}" type="presParOf" srcId="{497114E7-6F87-4CEF-9249-D6C1C3061598}" destId="{EE2CA7CE-6ECF-42A1-887B-A5A93228FACA}" srcOrd="0" destOrd="0" presId="urn:microsoft.com/office/officeart/2005/8/layout/orgChart1"/>
    <dgm:cxn modelId="{0B3728EC-558F-4C65-B3E1-00C9AEBD226D}" type="presParOf" srcId="{497114E7-6F87-4CEF-9249-D6C1C3061598}" destId="{173FF756-A2EE-4449-8EA8-EC060AF85EA9}" srcOrd="1" destOrd="0" presId="urn:microsoft.com/office/officeart/2005/8/layout/orgChart1"/>
    <dgm:cxn modelId="{1873BA9F-9211-44F3-80D1-C75DFC087482}" type="presParOf" srcId="{9683CA5F-6F36-4541-B63C-9803F1FAD34E}" destId="{39BDA24D-4315-41E9-947A-437627793F3D}" srcOrd="1" destOrd="0" presId="urn:microsoft.com/office/officeart/2005/8/layout/orgChart1"/>
    <dgm:cxn modelId="{3BA35619-21D8-4B6B-9A8D-3FCC790B0E12}" type="presParOf" srcId="{9683CA5F-6F36-4541-B63C-9803F1FAD34E}" destId="{420736C6-39A8-4761-AD40-D4BC9D596507}" srcOrd="2" destOrd="0" presId="urn:microsoft.com/office/officeart/2005/8/layout/orgChart1"/>
    <dgm:cxn modelId="{CC4086DA-AE60-47AF-9500-5F78878896D4}" type="presParOf" srcId="{BA422524-7153-4FEE-92AA-6A24ED5B547C}" destId="{167CEA84-90CF-481B-A7E5-C95E4F5E0A51}" srcOrd="8" destOrd="0" presId="urn:microsoft.com/office/officeart/2005/8/layout/orgChart1"/>
    <dgm:cxn modelId="{F53AC585-67E9-48C9-A436-67345F6C31BD}" type="presParOf" srcId="{BA422524-7153-4FEE-92AA-6A24ED5B547C}" destId="{0632B9AB-EE0D-4A04-A774-375F1D74091F}" srcOrd="9" destOrd="0" presId="urn:microsoft.com/office/officeart/2005/8/layout/orgChart1"/>
    <dgm:cxn modelId="{372C6BDA-592A-49D6-B882-9C56D303AFDF}" type="presParOf" srcId="{0632B9AB-EE0D-4A04-A774-375F1D74091F}" destId="{03ECEEE1-DC6E-4BF8-BD73-051D38D34C2A}" srcOrd="0" destOrd="0" presId="urn:microsoft.com/office/officeart/2005/8/layout/orgChart1"/>
    <dgm:cxn modelId="{73FA5759-E425-4845-84A0-AA02EFB61886}" type="presParOf" srcId="{03ECEEE1-DC6E-4BF8-BD73-051D38D34C2A}" destId="{4587E2A7-730F-4B3B-957A-6F8DE16BD295}" srcOrd="0" destOrd="0" presId="urn:microsoft.com/office/officeart/2005/8/layout/orgChart1"/>
    <dgm:cxn modelId="{9C96F28A-D1B9-4080-A77F-9F41ABC605C8}" type="presParOf" srcId="{03ECEEE1-DC6E-4BF8-BD73-051D38D34C2A}" destId="{E36D717D-B942-4F01-B145-B1815427C1DE}" srcOrd="1" destOrd="0" presId="urn:microsoft.com/office/officeart/2005/8/layout/orgChart1"/>
    <dgm:cxn modelId="{61369339-D1F1-4D7D-8F79-4A172CD5886B}" type="presParOf" srcId="{0632B9AB-EE0D-4A04-A774-375F1D74091F}" destId="{871392C8-BE7C-43F8-AE1E-FC6BAFB66C32}" srcOrd="1" destOrd="0" presId="urn:microsoft.com/office/officeart/2005/8/layout/orgChart1"/>
    <dgm:cxn modelId="{561E6B80-DCAD-4C1B-A61E-644B4B9B5DBF}" type="presParOf" srcId="{0632B9AB-EE0D-4A04-A774-375F1D74091F}" destId="{EC94B627-4BEA-4B1A-81F1-3A36548E94C6}" srcOrd="2" destOrd="0" presId="urn:microsoft.com/office/officeart/2005/8/layout/orgChart1"/>
    <dgm:cxn modelId="{44AA76F5-ABC4-49CA-BA84-3EE44B1A9FA3}" type="presParOf" srcId="{BA422524-7153-4FEE-92AA-6A24ED5B547C}" destId="{331E0235-A539-4FD4-B50C-32B776766DBC}" srcOrd="10" destOrd="0" presId="urn:microsoft.com/office/officeart/2005/8/layout/orgChart1"/>
    <dgm:cxn modelId="{56D31285-A182-4412-97C9-69738D37D924}" type="presParOf" srcId="{BA422524-7153-4FEE-92AA-6A24ED5B547C}" destId="{B6BAB5D1-E646-4E74-9F5B-06474C885DC6}" srcOrd="11" destOrd="0" presId="urn:microsoft.com/office/officeart/2005/8/layout/orgChart1"/>
    <dgm:cxn modelId="{BB402C23-B0DB-4083-893D-EF9843A06CC6}" type="presParOf" srcId="{B6BAB5D1-E646-4E74-9F5B-06474C885DC6}" destId="{1FBEF367-ADF8-4FB5-839A-FFAF5D5D0770}" srcOrd="0" destOrd="0" presId="urn:microsoft.com/office/officeart/2005/8/layout/orgChart1"/>
    <dgm:cxn modelId="{0CC16060-C014-412D-AD2F-9A1878E92632}" type="presParOf" srcId="{1FBEF367-ADF8-4FB5-839A-FFAF5D5D0770}" destId="{B2A092B2-D071-4442-9EDC-774DE3CD218F}" srcOrd="0" destOrd="0" presId="urn:microsoft.com/office/officeart/2005/8/layout/orgChart1"/>
    <dgm:cxn modelId="{0BC39785-2038-4E91-8B29-3FC519906839}" type="presParOf" srcId="{1FBEF367-ADF8-4FB5-839A-FFAF5D5D0770}" destId="{71794616-1474-4003-B35D-7B794802CA6B}" srcOrd="1" destOrd="0" presId="urn:microsoft.com/office/officeart/2005/8/layout/orgChart1"/>
    <dgm:cxn modelId="{5A38759D-4F8A-46E5-936C-7ABB6D24311C}" type="presParOf" srcId="{B6BAB5D1-E646-4E74-9F5B-06474C885DC6}" destId="{4155271F-C3EA-4C05-81E0-5D49B775292F}" srcOrd="1" destOrd="0" presId="urn:microsoft.com/office/officeart/2005/8/layout/orgChart1"/>
    <dgm:cxn modelId="{67445E81-71AF-47CA-AB7B-C5A4F3DC68ED}" type="presParOf" srcId="{B6BAB5D1-E646-4E74-9F5B-06474C885DC6}" destId="{4E886528-7370-48F7-9A45-39D30B6033B6}" srcOrd="2" destOrd="0" presId="urn:microsoft.com/office/officeart/2005/8/layout/orgChart1"/>
    <dgm:cxn modelId="{CFBA9D4E-CD5B-48F2-925E-AAD1A5CEE644}" type="presParOf" srcId="{BA422524-7153-4FEE-92AA-6A24ED5B547C}" destId="{B6F16561-901F-4791-9F69-18EABCD2B47B}" srcOrd="12" destOrd="0" presId="urn:microsoft.com/office/officeart/2005/8/layout/orgChart1"/>
    <dgm:cxn modelId="{1335EABE-BE4B-4ADF-9730-326F09768D2B}" type="presParOf" srcId="{BA422524-7153-4FEE-92AA-6A24ED5B547C}" destId="{885D584A-43A7-4493-9BF0-56A5DF61E4AF}" srcOrd="13" destOrd="0" presId="urn:microsoft.com/office/officeart/2005/8/layout/orgChart1"/>
    <dgm:cxn modelId="{5388F8B5-84F9-47F7-8850-3281F3999B66}" type="presParOf" srcId="{885D584A-43A7-4493-9BF0-56A5DF61E4AF}" destId="{9BDCE862-F858-4F0A-9D6C-190FF66B5821}" srcOrd="0" destOrd="0" presId="urn:microsoft.com/office/officeart/2005/8/layout/orgChart1"/>
    <dgm:cxn modelId="{3D3EA0CB-910F-47F7-897B-4B621A3EE715}" type="presParOf" srcId="{9BDCE862-F858-4F0A-9D6C-190FF66B5821}" destId="{EECA89EA-785E-4999-B1DF-B7D57BB4FC34}" srcOrd="0" destOrd="0" presId="urn:microsoft.com/office/officeart/2005/8/layout/orgChart1"/>
    <dgm:cxn modelId="{28EE33F4-5634-4FD4-930F-34BA4EB16505}" type="presParOf" srcId="{9BDCE862-F858-4F0A-9D6C-190FF66B5821}" destId="{FC4AD8EF-6C1E-42E3-8F52-B6D271077A2F}" srcOrd="1" destOrd="0" presId="urn:microsoft.com/office/officeart/2005/8/layout/orgChart1"/>
    <dgm:cxn modelId="{FB7D9B4A-F85D-4234-A7BD-494FECA5E63F}" type="presParOf" srcId="{885D584A-43A7-4493-9BF0-56A5DF61E4AF}" destId="{B7918AD6-9D78-4AF4-956D-B329914614CA}" srcOrd="1" destOrd="0" presId="urn:microsoft.com/office/officeart/2005/8/layout/orgChart1"/>
    <dgm:cxn modelId="{B9726BF1-C847-449E-A332-B0028A257CEE}" type="presParOf" srcId="{885D584A-43A7-4493-9BF0-56A5DF61E4AF}" destId="{D9CE1A61-BA4A-4DBE-9C80-7637B15FEF27}" srcOrd="2" destOrd="0" presId="urn:microsoft.com/office/officeart/2005/8/layout/orgChart1"/>
    <dgm:cxn modelId="{9ED2F933-E83F-4365-8A8C-3350CE5BF08E}" type="presParOf" srcId="{03DE7168-8BEA-436B-A866-C2370E3D9DA4}" destId="{7488EBD4-A012-4004-9E17-F5163A58A145}" srcOrd="2" destOrd="0" presId="urn:microsoft.com/office/officeart/2005/8/layout/orgChart1"/>
    <dgm:cxn modelId="{A429A8D2-57D2-4F33-8A90-E6A6BCA08618}" type="presParOf" srcId="{7488EBD4-A012-4004-9E17-F5163A58A145}" destId="{CD9674BC-9C1E-4EAF-95A8-851BF1158C74}" srcOrd="0" destOrd="0" presId="urn:microsoft.com/office/officeart/2005/8/layout/orgChart1"/>
    <dgm:cxn modelId="{75BD4468-EC80-458F-9F09-6D24313F94CF}" type="presParOf" srcId="{7488EBD4-A012-4004-9E17-F5163A58A145}" destId="{573516A7-6A46-4D32-82E8-441324C6E6CC}" srcOrd="1" destOrd="0" presId="urn:microsoft.com/office/officeart/2005/8/layout/orgChart1"/>
    <dgm:cxn modelId="{0A10AAF0-8F90-4755-9D7F-F588F3754CDA}" type="presParOf" srcId="{573516A7-6A46-4D32-82E8-441324C6E6CC}" destId="{04DA0F84-6FBA-4F0B-BBC6-6D827E5C6394}" srcOrd="0" destOrd="0" presId="urn:microsoft.com/office/officeart/2005/8/layout/orgChart1"/>
    <dgm:cxn modelId="{F69F6DD7-6108-49E6-99E7-211E5050F399}" type="presParOf" srcId="{04DA0F84-6FBA-4F0B-BBC6-6D827E5C6394}" destId="{838008A0-89BF-4F07-834E-9FC8648F4512}" srcOrd="0" destOrd="0" presId="urn:microsoft.com/office/officeart/2005/8/layout/orgChart1"/>
    <dgm:cxn modelId="{5506B89A-E83A-4070-9548-4708BB56611A}" type="presParOf" srcId="{04DA0F84-6FBA-4F0B-BBC6-6D827E5C6394}" destId="{B4231DE0-3831-42FB-89C6-F1C866345B0E}" srcOrd="1" destOrd="0" presId="urn:microsoft.com/office/officeart/2005/8/layout/orgChart1"/>
    <dgm:cxn modelId="{186856EF-1A14-445D-876E-EDC3D6E17882}" type="presParOf" srcId="{573516A7-6A46-4D32-82E8-441324C6E6CC}" destId="{F06838A2-4114-4487-9758-7E4B485CC282}" srcOrd="1" destOrd="0" presId="urn:microsoft.com/office/officeart/2005/8/layout/orgChart1"/>
    <dgm:cxn modelId="{E04799B4-154D-4B97-86D6-B9C502C4C157}" type="presParOf" srcId="{573516A7-6A46-4D32-82E8-441324C6E6CC}" destId="{B964B7AC-8019-49CB-A2BC-ED53511E60FA}" srcOrd="2" destOrd="0" presId="urn:microsoft.com/office/officeart/2005/8/layout/orgChart1"/>
    <dgm:cxn modelId="{D2E26120-80A7-4271-9EB9-ECB840F04248}" type="presParOf" srcId="{7488EBD4-A012-4004-9E17-F5163A58A145}" destId="{9E0E8E18-6FF4-4F70-9F3C-CAAE56D37899}" srcOrd="2" destOrd="0" presId="urn:microsoft.com/office/officeart/2005/8/layout/orgChart1"/>
    <dgm:cxn modelId="{63137E60-BD63-4FBD-940B-B096477E932C}" type="presParOf" srcId="{7488EBD4-A012-4004-9E17-F5163A58A145}" destId="{DF838C2C-BB54-4970-A520-467CB336CBF2}" srcOrd="3" destOrd="0" presId="urn:microsoft.com/office/officeart/2005/8/layout/orgChart1"/>
    <dgm:cxn modelId="{847815FE-D97F-4AD4-89CD-8430FECB9FFF}" type="presParOf" srcId="{DF838C2C-BB54-4970-A520-467CB336CBF2}" destId="{3ACA2C7E-2EDE-45C1-AAD9-4E8E23E90F7D}" srcOrd="0" destOrd="0" presId="urn:microsoft.com/office/officeart/2005/8/layout/orgChart1"/>
    <dgm:cxn modelId="{38D01B24-F216-4758-A0B7-6F8F1794ABF9}" type="presParOf" srcId="{3ACA2C7E-2EDE-45C1-AAD9-4E8E23E90F7D}" destId="{D83031D6-1807-44B0-B760-8F8584ADC81E}" srcOrd="0" destOrd="0" presId="urn:microsoft.com/office/officeart/2005/8/layout/orgChart1"/>
    <dgm:cxn modelId="{014D8F8A-6FEC-4ABF-A8D0-F625911C6F52}" type="presParOf" srcId="{3ACA2C7E-2EDE-45C1-AAD9-4E8E23E90F7D}" destId="{776D7BCA-03BA-462C-AEB7-49A8948B75ED}" srcOrd="1" destOrd="0" presId="urn:microsoft.com/office/officeart/2005/8/layout/orgChart1"/>
    <dgm:cxn modelId="{DF195160-C111-4F76-AAC8-3863B4041EEC}" type="presParOf" srcId="{DF838C2C-BB54-4970-A520-467CB336CBF2}" destId="{201C0E8D-9843-4E19-A83E-81DC88D4FA15}" srcOrd="1" destOrd="0" presId="urn:microsoft.com/office/officeart/2005/8/layout/orgChart1"/>
    <dgm:cxn modelId="{6B7C4A0C-A00B-48F3-9531-B52144232A33}" type="presParOf" srcId="{DF838C2C-BB54-4970-A520-467CB336CBF2}" destId="{233C8BC1-8CB1-40EA-A1D6-33419BDA3A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E8E18-6FF4-4F70-9F3C-CAAE56D37899}">
      <dsp:nvSpPr>
        <dsp:cNvPr id="0" name=""/>
        <dsp:cNvSpPr/>
      </dsp:nvSpPr>
      <dsp:spPr>
        <a:xfrm>
          <a:off x="5817325" y="2141404"/>
          <a:ext cx="95813" cy="567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928"/>
              </a:lnTo>
              <a:lnTo>
                <a:pt x="95813" y="5679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674BC-9C1E-4EAF-95A8-851BF1158C74}">
      <dsp:nvSpPr>
        <dsp:cNvPr id="0" name=""/>
        <dsp:cNvSpPr/>
      </dsp:nvSpPr>
      <dsp:spPr>
        <a:xfrm>
          <a:off x="5721512" y="2141404"/>
          <a:ext cx="95813" cy="567928"/>
        </a:xfrm>
        <a:custGeom>
          <a:avLst/>
          <a:gdLst/>
          <a:ahLst/>
          <a:cxnLst/>
          <a:rect l="0" t="0" r="0" b="0"/>
          <a:pathLst>
            <a:path>
              <a:moveTo>
                <a:pt x="95813" y="0"/>
              </a:moveTo>
              <a:lnTo>
                <a:pt x="95813" y="567928"/>
              </a:lnTo>
              <a:lnTo>
                <a:pt x="0" y="5679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16561-901F-4791-9F69-18EABCD2B47B}">
      <dsp:nvSpPr>
        <dsp:cNvPr id="0" name=""/>
        <dsp:cNvSpPr/>
      </dsp:nvSpPr>
      <dsp:spPr>
        <a:xfrm>
          <a:off x="5817325" y="2141404"/>
          <a:ext cx="5077357" cy="112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142"/>
              </a:lnTo>
              <a:lnTo>
                <a:pt x="5077357" y="1031142"/>
              </a:lnTo>
              <a:lnTo>
                <a:pt x="5077357" y="1126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E0235-A539-4FD4-B50C-32B776766DBC}">
      <dsp:nvSpPr>
        <dsp:cNvPr id="0" name=""/>
        <dsp:cNvSpPr/>
      </dsp:nvSpPr>
      <dsp:spPr>
        <a:xfrm>
          <a:off x="5817325" y="2141404"/>
          <a:ext cx="3416127" cy="112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142"/>
              </a:lnTo>
              <a:lnTo>
                <a:pt x="3416127" y="1031142"/>
              </a:lnTo>
              <a:lnTo>
                <a:pt x="3416127" y="1126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CEA84-90CF-481B-A7E5-C95E4F5E0A51}">
      <dsp:nvSpPr>
        <dsp:cNvPr id="0" name=""/>
        <dsp:cNvSpPr/>
      </dsp:nvSpPr>
      <dsp:spPr>
        <a:xfrm>
          <a:off x="5817325" y="2141404"/>
          <a:ext cx="1736164" cy="1126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142"/>
              </a:lnTo>
              <a:lnTo>
                <a:pt x="1736164" y="1031142"/>
              </a:lnTo>
              <a:lnTo>
                <a:pt x="1736164" y="1126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2F4A8-F3F3-4161-8B1E-2E936CD3E56D}">
      <dsp:nvSpPr>
        <dsp:cNvPr id="0" name=""/>
        <dsp:cNvSpPr/>
      </dsp:nvSpPr>
      <dsp:spPr>
        <a:xfrm>
          <a:off x="5771605" y="2141404"/>
          <a:ext cx="91440" cy="11269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1142"/>
              </a:lnTo>
              <a:lnTo>
                <a:pt x="83187" y="1031142"/>
              </a:lnTo>
              <a:lnTo>
                <a:pt x="83187" y="1126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6F056-98BC-4C7E-B7ED-662CE0C3C8B6}">
      <dsp:nvSpPr>
        <dsp:cNvPr id="0" name=""/>
        <dsp:cNvSpPr/>
      </dsp:nvSpPr>
      <dsp:spPr>
        <a:xfrm>
          <a:off x="4156096" y="2141404"/>
          <a:ext cx="1661229" cy="1126956"/>
        </a:xfrm>
        <a:custGeom>
          <a:avLst/>
          <a:gdLst/>
          <a:ahLst/>
          <a:cxnLst/>
          <a:rect l="0" t="0" r="0" b="0"/>
          <a:pathLst>
            <a:path>
              <a:moveTo>
                <a:pt x="1661229" y="0"/>
              </a:moveTo>
              <a:lnTo>
                <a:pt x="1661229" y="1031142"/>
              </a:lnTo>
              <a:lnTo>
                <a:pt x="0" y="1031142"/>
              </a:lnTo>
              <a:lnTo>
                <a:pt x="0" y="1126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DF290-5042-482B-9EBA-DCEC72719795}">
      <dsp:nvSpPr>
        <dsp:cNvPr id="0" name=""/>
        <dsp:cNvSpPr/>
      </dsp:nvSpPr>
      <dsp:spPr>
        <a:xfrm>
          <a:off x="2457399" y="2141404"/>
          <a:ext cx="3359926" cy="1126956"/>
        </a:xfrm>
        <a:custGeom>
          <a:avLst/>
          <a:gdLst/>
          <a:ahLst/>
          <a:cxnLst/>
          <a:rect l="0" t="0" r="0" b="0"/>
          <a:pathLst>
            <a:path>
              <a:moveTo>
                <a:pt x="3359926" y="0"/>
              </a:moveTo>
              <a:lnTo>
                <a:pt x="3359926" y="1031142"/>
              </a:lnTo>
              <a:lnTo>
                <a:pt x="0" y="1031142"/>
              </a:lnTo>
              <a:lnTo>
                <a:pt x="0" y="1126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981C0-A021-4AB1-8E76-D1C0DA732B1E}">
      <dsp:nvSpPr>
        <dsp:cNvPr id="0" name=""/>
        <dsp:cNvSpPr/>
      </dsp:nvSpPr>
      <dsp:spPr>
        <a:xfrm>
          <a:off x="758702" y="2141404"/>
          <a:ext cx="5058623" cy="1126956"/>
        </a:xfrm>
        <a:custGeom>
          <a:avLst/>
          <a:gdLst/>
          <a:ahLst/>
          <a:cxnLst/>
          <a:rect l="0" t="0" r="0" b="0"/>
          <a:pathLst>
            <a:path>
              <a:moveTo>
                <a:pt x="5058623" y="0"/>
              </a:moveTo>
              <a:lnTo>
                <a:pt x="5058623" y="1031142"/>
              </a:lnTo>
              <a:lnTo>
                <a:pt x="0" y="1031142"/>
              </a:lnTo>
              <a:lnTo>
                <a:pt x="0" y="11269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E3CE3-9394-4E30-AA11-3D537211B992}">
      <dsp:nvSpPr>
        <dsp:cNvPr id="0" name=""/>
        <dsp:cNvSpPr/>
      </dsp:nvSpPr>
      <dsp:spPr>
        <a:xfrm>
          <a:off x="5002547" y="1406603"/>
          <a:ext cx="1629556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>
              <a:latin typeface="Inter Black"/>
            </a:rPr>
            <a:t>Fredrik Haglund</a:t>
          </a:r>
          <a:br>
            <a:rPr lang="en-US" sz="1000" b="1" kern="1200" noProof="0" dirty="0"/>
          </a:br>
          <a:r>
            <a:rPr lang="en-US" sz="1000" b="0" kern="1200" noProof="0" dirty="0"/>
            <a:t>CEO &amp; Country Manager, Sweden</a:t>
          </a:r>
        </a:p>
      </dsp:txBody>
      <dsp:txXfrm>
        <a:off x="5002547" y="1406603"/>
        <a:ext cx="1629556" cy="734801"/>
      </dsp:txXfrm>
    </dsp:sp>
    <dsp:sp modelId="{6F8D21D0-38D6-4535-9EB3-BD5814C9325D}">
      <dsp:nvSpPr>
        <dsp:cNvPr id="0" name=""/>
        <dsp:cNvSpPr/>
      </dsp:nvSpPr>
      <dsp:spPr>
        <a:xfrm>
          <a:off x="5166" y="3268360"/>
          <a:ext cx="1507070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>
              <a:solidFill>
                <a:schemeClr val="bg1"/>
              </a:solidFill>
              <a:latin typeface="Inter"/>
              <a:ea typeface="Inter"/>
              <a:cs typeface="Calibri"/>
            </a:rPr>
            <a:t>Søren Pliniussen</a:t>
          </a:r>
          <a:br>
            <a:rPr lang="en-US" sz="1000" b="1" kern="1200" noProof="0" dirty="0">
              <a:solidFill>
                <a:schemeClr val="bg1"/>
              </a:solidFill>
            </a:rPr>
          </a:br>
          <a:r>
            <a:rPr lang="en-US" sz="1000" b="0" kern="1200" noProof="0" dirty="0"/>
            <a:t>Country Manager, Denmark</a:t>
          </a:r>
          <a:endParaRPr lang="en-US" sz="1000" kern="1200" noProof="0" dirty="0"/>
        </a:p>
      </dsp:txBody>
      <dsp:txXfrm>
        <a:off x="5166" y="3268360"/>
        <a:ext cx="1507070" cy="734801"/>
      </dsp:txXfrm>
    </dsp:sp>
    <dsp:sp modelId="{03E63FF1-9ABD-4DE9-A9CF-3D2557E8BA47}">
      <dsp:nvSpPr>
        <dsp:cNvPr id="0" name=""/>
        <dsp:cNvSpPr/>
      </dsp:nvSpPr>
      <dsp:spPr>
        <a:xfrm>
          <a:off x="1703863" y="3268360"/>
          <a:ext cx="1507070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/>
            <a:t>Torbjörn Persson </a:t>
          </a:r>
          <a:br>
            <a:rPr lang="en-US" sz="1000" kern="1200" noProof="0" dirty="0"/>
          </a:br>
          <a:r>
            <a:rPr lang="en-US" sz="1000" kern="1200" noProof="0" dirty="0"/>
            <a:t>Country Manager, Norway</a:t>
          </a:r>
        </a:p>
      </dsp:txBody>
      <dsp:txXfrm>
        <a:off x="1703863" y="3268360"/>
        <a:ext cx="1507070" cy="734801"/>
      </dsp:txXfrm>
    </dsp:sp>
    <dsp:sp modelId="{F0CF63CF-6FAC-459D-AB37-2A2B7B431271}">
      <dsp:nvSpPr>
        <dsp:cNvPr id="0" name=""/>
        <dsp:cNvSpPr/>
      </dsp:nvSpPr>
      <dsp:spPr>
        <a:xfrm>
          <a:off x="3402560" y="3268360"/>
          <a:ext cx="1507070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/>
            <a:t>Richard Dobrus</a:t>
          </a:r>
          <a:br>
            <a:rPr lang="en-US" sz="1000" kern="1200" noProof="0" dirty="0"/>
          </a:br>
          <a:r>
            <a:rPr lang="en-US" sz="1000" kern="1200" noProof="0" dirty="0"/>
            <a:t>Head of Baltics</a:t>
          </a:r>
        </a:p>
      </dsp:txBody>
      <dsp:txXfrm>
        <a:off x="3402560" y="3268360"/>
        <a:ext cx="1507070" cy="734801"/>
      </dsp:txXfrm>
    </dsp:sp>
    <dsp:sp modelId="{EE2CA7CE-6ECF-42A1-887B-A5A93228FACA}">
      <dsp:nvSpPr>
        <dsp:cNvPr id="0" name=""/>
        <dsp:cNvSpPr/>
      </dsp:nvSpPr>
      <dsp:spPr>
        <a:xfrm>
          <a:off x="5101257" y="3268360"/>
          <a:ext cx="1507070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>
              <a:latin typeface="Inter"/>
              <a:ea typeface="Inter"/>
              <a:cs typeface="Inter"/>
            </a:rPr>
            <a:t>Annelie</a:t>
          </a:r>
          <a:r>
            <a:rPr lang="en-US" sz="1000" b="1" kern="1200" noProof="0" dirty="0">
              <a:solidFill>
                <a:srgbClr val="010000"/>
              </a:solidFill>
              <a:latin typeface="Inter"/>
              <a:ea typeface="Inter"/>
              <a:cs typeface="Inter"/>
            </a:rPr>
            <a:t> </a:t>
          </a:r>
          <a:r>
            <a:rPr lang="en-US" sz="1000" b="1" kern="1200" noProof="0" dirty="0">
              <a:latin typeface="Inter"/>
              <a:ea typeface="Inter"/>
              <a:cs typeface="Inter"/>
            </a:rPr>
            <a:t>Östberg</a:t>
          </a:r>
          <a:br>
            <a:rPr lang="en-US" sz="1000" kern="1200" noProof="0" dirty="0">
              <a:latin typeface="Inter"/>
              <a:ea typeface="Inter"/>
              <a:cs typeface="Inter"/>
            </a:rPr>
          </a:br>
          <a:r>
            <a:rPr lang="en-US" sz="1000" b="0" kern="1200" noProof="0" dirty="0">
              <a:latin typeface="Inter"/>
              <a:ea typeface="Inter"/>
              <a:cs typeface="Inter"/>
            </a:rPr>
            <a:t>VP HR &amp; Communications</a:t>
          </a:r>
        </a:p>
      </dsp:txBody>
      <dsp:txXfrm>
        <a:off x="5101257" y="3268360"/>
        <a:ext cx="1507070" cy="734801"/>
      </dsp:txXfrm>
    </dsp:sp>
    <dsp:sp modelId="{4587E2A7-730F-4B3B-957A-6F8DE16BD295}">
      <dsp:nvSpPr>
        <dsp:cNvPr id="0" name=""/>
        <dsp:cNvSpPr/>
      </dsp:nvSpPr>
      <dsp:spPr>
        <a:xfrm>
          <a:off x="6799954" y="3268360"/>
          <a:ext cx="1507070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/>
            <a:t>Mikael Jansson</a:t>
          </a:r>
          <a:br>
            <a:rPr lang="en-US" sz="1000" b="1" kern="1200" noProof="0" dirty="0"/>
          </a:br>
          <a:r>
            <a:rPr lang="en-US" sz="1000" b="0" kern="1200" noProof="0" dirty="0"/>
            <a:t>Head of Handelsstålsgruppen</a:t>
          </a:r>
        </a:p>
      </dsp:txBody>
      <dsp:txXfrm>
        <a:off x="6799954" y="3268360"/>
        <a:ext cx="1507070" cy="734801"/>
      </dsp:txXfrm>
    </dsp:sp>
    <dsp:sp modelId="{B2A092B2-D071-4442-9EDC-774DE3CD218F}">
      <dsp:nvSpPr>
        <dsp:cNvPr id="0" name=""/>
        <dsp:cNvSpPr/>
      </dsp:nvSpPr>
      <dsp:spPr>
        <a:xfrm>
          <a:off x="8498651" y="3268360"/>
          <a:ext cx="1469602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>
              <a:latin typeface="Inter"/>
              <a:ea typeface="Inter"/>
              <a:cs typeface="Inter"/>
            </a:rPr>
            <a:t>Markus Näsi</a:t>
          </a:r>
          <a:br>
            <a:rPr lang="en-US" sz="1000" b="1" kern="1200" noProof="0" dirty="0">
              <a:latin typeface="Inter"/>
              <a:ea typeface="Inter"/>
              <a:cs typeface="Inter"/>
            </a:rPr>
          </a:br>
          <a:r>
            <a:rPr lang="en-US" sz="1000" b="0" kern="1200" noProof="0" dirty="0">
              <a:latin typeface="Inter"/>
              <a:ea typeface="Inter"/>
              <a:cs typeface="Inter"/>
            </a:rPr>
            <a:t>Country Manager, Finland</a:t>
          </a:r>
        </a:p>
      </dsp:txBody>
      <dsp:txXfrm>
        <a:off x="8498651" y="3268360"/>
        <a:ext cx="1469602" cy="734801"/>
      </dsp:txXfrm>
    </dsp:sp>
    <dsp:sp modelId="{EECA89EA-785E-4999-B1DF-B7D57BB4FC34}">
      <dsp:nvSpPr>
        <dsp:cNvPr id="0" name=""/>
        <dsp:cNvSpPr/>
      </dsp:nvSpPr>
      <dsp:spPr>
        <a:xfrm>
          <a:off x="10159881" y="3268360"/>
          <a:ext cx="1469602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/>
            <a:t>Emma Mattisson</a:t>
          </a:r>
          <a:br>
            <a:rPr lang="en-US" sz="1000" b="1" kern="1200" noProof="0" dirty="0"/>
          </a:br>
          <a:r>
            <a:rPr lang="en-US" sz="1000" b="0" kern="1200" noProof="0" dirty="0"/>
            <a:t>Head of Swedish LOP</a:t>
          </a:r>
        </a:p>
      </dsp:txBody>
      <dsp:txXfrm>
        <a:off x="10159881" y="3268360"/>
        <a:ext cx="1469602" cy="734801"/>
      </dsp:txXfrm>
    </dsp:sp>
    <dsp:sp modelId="{838008A0-89BF-4F07-834E-9FC8648F4512}">
      <dsp:nvSpPr>
        <dsp:cNvPr id="0" name=""/>
        <dsp:cNvSpPr/>
      </dsp:nvSpPr>
      <dsp:spPr>
        <a:xfrm>
          <a:off x="4214441" y="2341932"/>
          <a:ext cx="1507070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noProof="0" dirty="0">
              <a:latin typeface="Inter"/>
              <a:ea typeface="Inter"/>
              <a:cs typeface="Inter"/>
            </a:rPr>
            <a:t>Johannes Borgman</a:t>
          </a:r>
          <a:br>
            <a:rPr lang="en-US" sz="1050" b="1" kern="1200" noProof="0" dirty="0">
              <a:latin typeface="Inter"/>
              <a:ea typeface="Inter"/>
              <a:cs typeface="Inter"/>
            </a:rPr>
          </a:br>
          <a:r>
            <a:rPr lang="en-US" sz="1050" b="0" kern="1200" noProof="0" dirty="0">
              <a:latin typeface="Inter"/>
              <a:ea typeface="Inter"/>
              <a:cs typeface="Inter"/>
            </a:rPr>
            <a:t>CFO</a:t>
          </a:r>
        </a:p>
      </dsp:txBody>
      <dsp:txXfrm>
        <a:off x="4214441" y="2341932"/>
        <a:ext cx="1507070" cy="734801"/>
      </dsp:txXfrm>
    </dsp:sp>
    <dsp:sp modelId="{D83031D6-1807-44B0-B760-8F8584ADC81E}">
      <dsp:nvSpPr>
        <dsp:cNvPr id="0" name=""/>
        <dsp:cNvSpPr/>
      </dsp:nvSpPr>
      <dsp:spPr>
        <a:xfrm>
          <a:off x="5913138" y="2341932"/>
          <a:ext cx="1507070" cy="734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noProof="0" dirty="0"/>
            <a:t>Jonathan Nejman</a:t>
          </a:r>
          <a:br>
            <a:rPr lang="en-US" sz="1000" kern="1200" noProof="0" dirty="0"/>
          </a:br>
          <a:r>
            <a:rPr lang="en-US" sz="1000" kern="1200" noProof="0" dirty="0"/>
            <a:t>Head of PIM and Head of sustainability</a:t>
          </a:r>
        </a:p>
      </dsp:txBody>
      <dsp:txXfrm>
        <a:off x="5913138" y="2341932"/>
        <a:ext cx="1507070" cy="734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1,0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D6C83-1F14-49F0-AE53-1067ADF7650C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9EA8-DDE4-41AB-A043-CA774D212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399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1,0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C84A-317B-6740-8CAA-4D891AA58491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A84F3-5E59-C94C-81A0-2FDB1D767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612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solidFill>
          <a:srgbClr val="1E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B1377D5-56CC-0851-68DD-36B8DD0E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ABCAA5-558F-2B13-8EDE-2722DE7BF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5A9559-D74A-B8A4-8F72-14ECA4B66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835462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AFE64242-C4D6-034A-BA38-64E622D54CD1}" type="datetime1">
              <a:rPr lang="da-DK" smtClean="0"/>
              <a:t>13-10-2023</a:t>
            </a:fld>
            <a:endParaRPr lang="en-S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386054-5CFE-60CD-CF11-34AF391B242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0AD397-B067-65BF-1F50-48402A636683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0DC524-CA2F-42D1-7DC0-3D9C9CC198A8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485B3450-3DBA-4720-356B-3795387A7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3094" y="6206948"/>
            <a:ext cx="2079007" cy="3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F87F9C3-8F95-7728-23A3-94DC4DDA2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DE997E-ACB1-778F-FA4E-78489AC0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285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1293" y="1187767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1" y="290513"/>
            <a:ext cx="7930500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1292" y="1483909"/>
            <a:ext cx="11169355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F543A8-2564-A476-CF9E-DB1810599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A479D-D926-3082-378F-275194DF5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A1FA23-A052-0560-23BD-107ED5EE63AF}"/>
              </a:ext>
            </a:extLst>
          </p:cNvPr>
          <p:cNvCxnSpPr>
            <a:cxnSpLocks/>
          </p:cNvCxnSpPr>
          <p:nvPr userDrawn="1"/>
        </p:nvCxnSpPr>
        <p:spPr>
          <a:xfrm>
            <a:off x="165715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0">
            <a:extLst>
              <a:ext uri="{FF2B5EF4-FFF2-40B4-BE49-F238E27FC236}">
                <a16:creationId xmlns:a16="http://schemas.microsoft.com/office/drawing/2014/main" id="{6D09C6CB-A070-CFC4-AF92-55CE63182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4067" y="6450010"/>
            <a:ext cx="916580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60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9838" y="1187767"/>
            <a:ext cx="111522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8" y="290513"/>
            <a:ext cx="7439639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9838" y="1483909"/>
            <a:ext cx="11175141" cy="4362758"/>
          </a:xfrm>
          <a:prstGeom prst="rect">
            <a:avLst/>
          </a:prstGeom>
        </p:spPr>
        <p:txBody>
          <a:bodyPr numCol="3" spcCol="360000">
            <a:normAutofit/>
          </a:bodyPr>
          <a:lstStyle>
            <a:lvl1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2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5EBD521-41A5-A353-F3A8-CE3D1D6DB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7A4F99-378C-A603-0B4D-618AF2DF2F29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D219103-F95E-4F51-C1F5-84E4C35BD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9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6983" y="6241030"/>
            <a:ext cx="1114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6983" y="1187767"/>
            <a:ext cx="111467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83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6338" y="1483909"/>
            <a:ext cx="11127441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997B96-BFD4-7965-6C4D-BE92D5F3F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B6A506E-1858-15F0-0ABA-4B6035827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316040-C804-5B74-007C-B026EE3F0C96}"/>
              </a:ext>
            </a:extLst>
          </p:cNvPr>
          <p:cNvCxnSpPr>
            <a:cxnSpLocks/>
          </p:cNvCxnSpPr>
          <p:nvPr userDrawn="1"/>
        </p:nvCxnSpPr>
        <p:spPr>
          <a:xfrm>
            <a:off x="1662847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20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439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9839" y="1187767"/>
            <a:ext cx="111439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708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9839" y="1483909"/>
            <a:ext cx="11143942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D8FE97-8DD9-0D37-0780-99A75F15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370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BE51B2C-716C-110B-1A83-6194F8FD7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925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087434-71D0-3117-4CBE-680245C8636A}"/>
              </a:ext>
            </a:extLst>
          </p:cNvPr>
          <p:cNvCxnSpPr>
            <a:cxnSpLocks/>
          </p:cNvCxnSpPr>
          <p:nvPr userDrawn="1"/>
        </p:nvCxnSpPr>
        <p:spPr>
          <a:xfrm>
            <a:off x="1650216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83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24884"/>
          <a:stretch/>
        </p:blipFill>
        <p:spPr>
          <a:xfrm>
            <a:off x="6187155" y="5801"/>
            <a:ext cx="6004845" cy="6858000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9773D14E-7C21-D1E7-FDDC-7221F2CEB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392351"/>
            <a:ext cx="5157611" cy="26808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9701E39-069B-E48E-3248-704AC193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524521"/>
            <a:ext cx="5159723" cy="107563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40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D101E979-FABE-E8BA-E9A0-0C78F6F6A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29943D-D1D1-5880-48FC-2FA9C40CE974}"/>
              </a:ext>
            </a:extLst>
          </p:cNvPr>
          <p:cNvCxnSpPr>
            <a:cxnSpLocks/>
          </p:cNvCxnSpPr>
          <p:nvPr userDrawn="1"/>
        </p:nvCxnSpPr>
        <p:spPr>
          <a:xfrm>
            <a:off x="521293" y="2037998"/>
            <a:ext cx="515761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99BAD2-9689-8FD2-61FA-FD0C82C8E26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514156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E474677-16B8-EA89-658A-36EB5106F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78D48B9-A926-7608-FEF4-1167DBB16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DACF79-B2B4-3FE7-788A-01D63C91C409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70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bg>
      <p:bgPr>
        <a:solidFill>
          <a:srgbClr val="1E2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r="19311"/>
          <a:stretch/>
        </p:blipFill>
        <p:spPr>
          <a:xfrm>
            <a:off x="6191795" y="0"/>
            <a:ext cx="6000205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06BBA7C-6FB3-A5B4-0A82-5D2D130A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392351"/>
            <a:ext cx="5157611" cy="26808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688773-FDE5-D6A9-780F-505C7F0B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524521"/>
            <a:ext cx="5159723" cy="107563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2F4F10-F5D4-F065-EB87-FEA733D88061}"/>
              </a:ext>
            </a:extLst>
          </p:cNvPr>
          <p:cNvCxnSpPr>
            <a:cxnSpLocks/>
          </p:cNvCxnSpPr>
          <p:nvPr userDrawn="1"/>
        </p:nvCxnSpPr>
        <p:spPr>
          <a:xfrm>
            <a:off x="521293" y="2037998"/>
            <a:ext cx="5157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29ADAC7-CE41-B9BA-FE75-88619A1D0201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514156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A3228-5820-9124-2085-C3D9ADE59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A87BD-1741-5A9F-36BB-239ADA89B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0708ED-4437-3D74-2083-E50A38088A4D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101E979-FABE-E8BA-E9A0-0C78F6F6A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802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8FCC-0E22-B719-EBDE-54432839C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9" y="961297"/>
            <a:ext cx="11160808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A2D4A23D-9A9E-596A-57CB-CBE46AED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39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58BC89C0-8943-3C10-868B-AB54B2DB6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28C660-3311-CF0D-1230-D99E23122134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4AC8DBA-F6DB-6364-3D6C-83A5A2567DDB}"/>
              </a:ext>
            </a:extLst>
          </p:cNvPr>
          <p:cNvCxnSpPr>
            <a:cxnSpLocks/>
          </p:cNvCxnSpPr>
          <p:nvPr userDrawn="1"/>
        </p:nvCxnSpPr>
        <p:spPr>
          <a:xfrm>
            <a:off x="529839" y="578167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FBE0D5-A9CA-B982-AA69-E2B1C780B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D824C-DD38-2DA2-C7DD-935094A96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778A2-6106-8731-E09A-3EC1B0F4BD13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02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7FA133-78CC-05AD-CEE5-285AA7C38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69354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09AE694-AD00-4216-83A1-60B51EBA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5EF32D-489E-0FB3-FEB6-905B0D94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B893CF-CB19-2FC5-50AC-0B25F0C6680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3797AA-5D76-CF52-A03B-987E61BA710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FB906-2773-D229-F097-FAFEC46D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91A77-610C-2BC8-04CA-2848D831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54176B-0081-FAAD-054D-A3FD9AF4A6F2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65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5D74EC5-A576-7E82-0256-FFB59B8A8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52262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2C7E77B-7256-92E5-B0E3-F152B422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28" y="3901584"/>
            <a:ext cx="2701949" cy="2751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4F1FC4-2185-D795-C5B8-CB6BAE4A0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714654-EFF9-0FBE-365B-9F74E21291DF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39C951-0695-1D9C-7271-547E8066CA3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AA07579-A48A-6A82-21A0-F99C1206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135C86-A68C-8DAC-EB40-162B514E6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AF6FC5-6E04-5DE8-5645-B2CEE909A090}"/>
              </a:ext>
            </a:extLst>
          </p:cNvPr>
          <p:cNvCxnSpPr>
            <a:cxnSpLocks/>
          </p:cNvCxnSpPr>
          <p:nvPr userDrawn="1"/>
        </p:nvCxnSpPr>
        <p:spPr>
          <a:xfrm>
            <a:off x="165715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506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npassad layout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87FA133-78CC-05AD-CEE5-285AA7C38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69354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09AE694-AD00-4216-83A1-60B51EBA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5EF32D-489E-0FB3-FEB6-905B0D94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5B893CF-CB19-2FC5-50AC-0B25F0C6680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F3797AA-5D76-CF52-A03B-987E61BA710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78FB906-2773-D229-F097-FAFEC46D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D291A77-610C-2BC8-04CA-2848D831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EA54176B-0081-FAAD-054D-A3FD9AF4A6F2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BD25DD-BD61-98F2-7A62-B4A2B69D6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554FF0-5C87-A1B0-02AE-1853CCBF3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79311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6288BB7F-6B59-AB4A-BEB6-7B866B74623D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D638EF-06A7-A7BC-0E79-5DA60AAD8C62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4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7AA26C-4A0E-A9EB-D43F-3C1020BC59C6}"/>
              </a:ext>
            </a:extLst>
          </p:cNvPr>
          <p:cNvCxnSpPr>
            <a:cxnSpLocks/>
          </p:cNvCxnSpPr>
          <p:nvPr userDrawn="1"/>
        </p:nvCxnSpPr>
        <p:spPr>
          <a:xfrm>
            <a:off x="521293" y="541613"/>
            <a:ext cx="111524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0">
            <a:extLst>
              <a:ext uri="{FF2B5EF4-FFF2-40B4-BE49-F238E27FC236}">
                <a16:creationId xmlns:a16="http://schemas.microsoft.com/office/drawing/2014/main" id="{E6E3FEE0-0FD7-0A36-B83A-1F398BADC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4746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8E03C93-E914-8EFB-347B-8242BB4C3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9974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E49D98-9B50-5A96-B73E-73B981929D9F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317CAE95-63C6-D7DD-F4AC-3B1F4BF1A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88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5D74EC5-A576-7E82-0256-FFB59B8A8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52262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2C7E77B-7256-92E5-B0E3-F152B422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28" y="3901584"/>
            <a:ext cx="2701949" cy="2751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4F1FC4-2185-D795-C5B8-CB6BAE4A0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5E714654-EFF9-0FBE-365B-9F74E21291DF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039C951-0695-1D9C-7271-547E8066CA3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AA07579-A48A-6A82-21A0-F99C1206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5135C86-A68C-8DAC-EB40-162B514E6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BFAF6FC5-6E04-5DE8-5645-B2CEE909A090}"/>
              </a:ext>
            </a:extLst>
          </p:cNvPr>
          <p:cNvCxnSpPr>
            <a:cxnSpLocks/>
          </p:cNvCxnSpPr>
          <p:nvPr userDrawn="1"/>
        </p:nvCxnSpPr>
        <p:spPr>
          <a:xfrm>
            <a:off x="165715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68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5D74EC5-A576-7E82-0256-FFB59B8A8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52262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2C7E77B-7256-92E5-B0E3-F152B4220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728" y="3901584"/>
            <a:ext cx="2701949" cy="27515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4F1FC4-2185-D795-C5B8-CB6BAE4A0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5E714654-EFF9-0FBE-365B-9F74E21291DF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2">
            <a:extLst>
              <a:ext uri="{FF2B5EF4-FFF2-40B4-BE49-F238E27FC236}">
                <a16:creationId xmlns:a16="http://schemas.microsoft.com/office/drawing/2014/main" id="{6039C951-0695-1D9C-7271-547E8066CA3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5226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AA07579-A48A-6A82-21A0-F99C1206B0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64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5135C86-A68C-8DAC-EB40-162B514E6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619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1" name="Straight Connector 7">
            <a:extLst>
              <a:ext uri="{FF2B5EF4-FFF2-40B4-BE49-F238E27FC236}">
                <a16:creationId xmlns:a16="http://schemas.microsoft.com/office/drawing/2014/main" id="{BFAF6FC5-6E04-5DE8-5645-B2CEE909A090}"/>
              </a:ext>
            </a:extLst>
          </p:cNvPr>
          <p:cNvCxnSpPr>
            <a:cxnSpLocks/>
          </p:cNvCxnSpPr>
          <p:nvPr userDrawn="1"/>
        </p:nvCxnSpPr>
        <p:spPr>
          <a:xfrm>
            <a:off x="165715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295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npassad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7FA133-78CC-05AD-CEE5-285AA7C38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69354" cy="25090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96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breaker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09AE694-AD00-4216-83A1-60B51EBA8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3901584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45EF32D-489E-0FB3-FEB6-905B0D941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65B893CF-CB19-2FC5-50AC-0B25F0C6680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4F3797AA-5D76-CF52-A03B-987E61BA710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93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78FB906-2773-D229-F097-FAFEC46D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D291A77-610C-2BC8-04CA-2848D831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EA54176B-0081-FAAD-054D-A3FD9AF4A6F2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594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8253" y="1277031"/>
            <a:ext cx="7013848" cy="455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rgbClr val="1E24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7D77D74-AFB7-C9D0-6E29-3DB5A8D21D5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2748" y="1265634"/>
            <a:ext cx="3370518" cy="4557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B2294DD-3590-5681-9ED1-31CF06D9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426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A0613F-C0B0-EE2A-D587-E03D60FFBD29}"/>
              </a:ext>
            </a:extLst>
          </p:cNvPr>
          <p:cNvCxnSpPr>
            <a:cxnSpLocks/>
          </p:cNvCxnSpPr>
          <p:nvPr userDrawn="1"/>
        </p:nvCxnSpPr>
        <p:spPr>
          <a:xfrm>
            <a:off x="4248644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72F731-9AAA-A2E3-52CC-E551DDEC0709}"/>
              </a:ext>
            </a:extLst>
          </p:cNvPr>
          <p:cNvCxnSpPr>
            <a:cxnSpLocks/>
          </p:cNvCxnSpPr>
          <p:nvPr userDrawn="1"/>
        </p:nvCxnSpPr>
        <p:spPr>
          <a:xfrm>
            <a:off x="512747" y="6241030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D2AF646-02E7-02F8-0B65-F747ED9170E9}"/>
              </a:ext>
            </a:extLst>
          </p:cNvPr>
          <p:cNvCxnSpPr>
            <a:cxnSpLocks/>
          </p:cNvCxnSpPr>
          <p:nvPr userDrawn="1"/>
        </p:nvCxnSpPr>
        <p:spPr>
          <a:xfrm>
            <a:off x="512747" y="1011304"/>
            <a:ext cx="1116935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E158EE-5876-8E35-2E52-CA46906C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7" y="290513"/>
            <a:ext cx="10499557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0214BF-0F52-5AB4-0B84-5B24E815F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747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32BE3D-AE11-86A7-777A-605F77749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289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DCE1D2-7E2A-C85E-33A9-96CA005196BC}"/>
              </a:ext>
            </a:extLst>
          </p:cNvPr>
          <p:cNvCxnSpPr>
            <a:cxnSpLocks/>
          </p:cNvCxnSpPr>
          <p:nvPr userDrawn="1"/>
        </p:nvCxnSpPr>
        <p:spPr>
          <a:xfrm>
            <a:off x="1629255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036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DB64-051F-803F-FE61-DB2F6F1D2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BC0676-7550-9C17-DBA8-CE64B5A73801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836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B112EC-BF0F-45B4-2B62-C2190F90134F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836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4226D8-DA52-0F3B-7038-60F7C1E04CD7}"/>
              </a:ext>
            </a:extLst>
          </p:cNvPr>
          <p:cNvCxnSpPr>
            <a:cxnSpLocks/>
          </p:cNvCxnSpPr>
          <p:nvPr userDrawn="1"/>
        </p:nvCxnSpPr>
        <p:spPr>
          <a:xfrm>
            <a:off x="4248644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59BEC5-D865-3D38-B140-00892174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50F93A-6BAD-0347-BD15-F46057A971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68253" y="1277031"/>
            <a:ext cx="7036727" cy="455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6BB608-20D1-8146-B042-BA1762A7AD6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21293" y="1265634"/>
            <a:ext cx="3361972" cy="4557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E2CEEEB-43EA-69CC-A7AD-812094DE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C8BDF8-D62B-80B1-B98E-4E6C7B934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59C1BE-DE2E-82E8-12CC-9725633BC667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99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9839" y="1356912"/>
            <a:ext cx="7058077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DB3373-662B-90D3-1463-4BB72CAA324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1" y="1369648"/>
            <a:ext cx="3319560" cy="4477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23CFE4-0CA8-725F-06A1-7F57C9D69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E70B89-1A54-66B6-3872-8E3DEA99C199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43942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A79479-0B98-51D9-D9C1-E32C22FE66F7}"/>
              </a:ext>
            </a:extLst>
          </p:cNvPr>
          <p:cNvCxnSpPr>
            <a:cxnSpLocks/>
          </p:cNvCxnSpPr>
          <p:nvPr userDrawn="1"/>
        </p:nvCxnSpPr>
        <p:spPr>
          <a:xfrm>
            <a:off x="529839" y="1011304"/>
            <a:ext cx="11143941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33B341-CB34-A4FA-B391-DDAFCE6B5CF0}"/>
              </a:ext>
            </a:extLst>
          </p:cNvPr>
          <p:cNvCxnSpPr>
            <a:cxnSpLocks/>
          </p:cNvCxnSpPr>
          <p:nvPr userDrawn="1"/>
        </p:nvCxnSpPr>
        <p:spPr>
          <a:xfrm>
            <a:off x="7961176" y="1277031"/>
            <a:ext cx="19784" cy="4603139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0CCA26F-56D3-20A2-C9CD-EDDD4875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290513"/>
            <a:ext cx="10482466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FD4AA2-5B06-B430-4943-F140178F4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82343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C9FC95C-F9CB-5E29-21CB-F1D048716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25262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C96C6B-3720-509E-8ADE-B381485CD5A3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97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B8D25D-1522-88EB-0CEF-96FA8132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93" y="1356912"/>
            <a:ext cx="7066623" cy="44897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0D416-1962-4042-A7E1-F0793FD96DD6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0" y="4203046"/>
            <a:ext cx="3327881" cy="16436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DB64-051F-803F-FE61-DB2F6F1D2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426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BC0676-7550-9C17-DBA8-CE64B5A73801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B112EC-BF0F-45B4-2B62-C2190F90134F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6080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B9BC34-0C69-F8FF-C451-896C3A834778}"/>
              </a:ext>
            </a:extLst>
          </p:cNvPr>
          <p:cNvCxnSpPr>
            <a:cxnSpLocks/>
          </p:cNvCxnSpPr>
          <p:nvPr userDrawn="1"/>
        </p:nvCxnSpPr>
        <p:spPr>
          <a:xfrm>
            <a:off x="7961176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004546FD-3F8D-9C68-117C-68824952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1FEACB4-F824-A564-A299-0A9A4C9F2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4B76736-ACA5-B5E2-03B2-09698B949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30C086-AFA5-47BA-8F53-8ADD4C09035D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280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96C627-CA99-DE95-7892-E4F608F455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293" y="1356912"/>
            <a:ext cx="5182213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ADCC67-630F-CB9A-96A7-937C39EFC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3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B7F885-BC41-EEEC-65CD-42AB5814C5B3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9471C8-62C3-EF4B-92F1-1A04A36AE57D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3F263A-9FE6-39D3-1A90-49C0639DC8E3}"/>
              </a:ext>
            </a:extLst>
          </p:cNvPr>
          <p:cNvCxnSpPr>
            <a:cxnSpLocks/>
          </p:cNvCxnSpPr>
          <p:nvPr userDrawn="1"/>
        </p:nvCxnSpPr>
        <p:spPr>
          <a:xfrm>
            <a:off x="6086108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0F1D178-1AAB-C555-8209-71A292D49B5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77460" y="1356912"/>
            <a:ext cx="5213188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F3A4D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E9A239-8AB1-B4C4-30F1-DCF8ECCD6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3EA6BF3-43B9-FA1A-DB64-766B269F3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194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34F151B-BC8B-C8E7-0894-1A0EAEDED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4736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B27D5B-5B87-ACCF-47C4-D09BA0EDF77E}"/>
              </a:ext>
            </a:extLst>
          </p:cNvPr>
          <p:cNvCxnSpPr>
            <a:cxnSpLocks/>
          </p:cNvCxnSpPr>
          <p:nvPr userDrawn="1"/>
        </p:nvCxnSpPr>
        <p:spPr>
          <a:xfrm>
            <a:off x="1665702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197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1D897-F348-FEF2-6F08-9F11E9450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2CDBE4-7FCC-220E-5FD0-C40DE4BD7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922946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7E47675E-895D-564E-96EB-EA16819F0488}" type="datetime1">
              <a:rPr lang="da-DK" smtClean="0"/>
              <a:t>13-10-2023</a:t>
            </a:fld>
            <a:endParaRPr lang="en-S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261EA-A599-AF78-2829-0B5AF49EBDEA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7C814-D6F4-403A-5D4A-A7580A58EBB4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6080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022FBC-91FD-F6C7-9132-4BDA176CC7C6}"/>
              </a:ext>
            </a:extLst>
          </p:cNvPr>
          <p:cNvCxnSpPr>
            <a:cxnSpLocks/>
          </p:cNvCxnSpPr>
          <p:nvPr userDrawn="1"/>
        </p:nvCxnSpPr>
        <p:spPr>
          <a:xfrm>
            <a:off x="6086108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06ED25-61B4-0215-D8B3-7C498D7A8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293" y="1356912"/>
            <a:ext cx="5182213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28FCF4E-2A50-E075-D0B8-607E5163651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77460" y="1356912"/>
            <a:ext cx="5204642" cy="4489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E2F6-43C9-B7EF-1C60-05B5C6AA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1049101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2F9A7B-5E78-E3B8-1F64-33624D042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0276" y="6450010"/>
            <a:ext cx="3178484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797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25CE8-EA87-9DD2-BCB6-BFA75128CC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4075" y="1369648"/>
            <a:ext cx="7043841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C3E3B-2728-605A-E185-1EB5C084432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0" y="1369648"/>
            <a:ext cx="3319335" cy="4477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20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D4915A-858A-F83F-565F-2C4160DA8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ED5046-923D-EB08-A5AE-41CE226EDFA5}"/>
              </a:ext>
            </a:extLst>
          </p:cNvPr>
          <p:cNvCxnSpPr>
            <a:cxnSpLocks/>
          </p:cNvCxnSpPr>
          <p:nvPr userDrawn="1"/>
        </p:nvCxnSpPr>
        <p:spPr>
          <a:xfrm>
            <a:off x="544075" y="6241030"/>
            <a:ext cx="1112948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8D6ED0-41BC-553D-D18C-1E8B90646E22}"/>
              </a:ext>
            </a:extLst>
          </p:cNvPr>
          <p:cNvCxnSpPr>
            <a:cxnSpLocks/>
          </p:cNvCxnSpPr>
          <p:nvPr userDrawn="1"/>
        </p:nvCxnSpPr>
        <p:spPr>
          <a:xfrm>
            <a:off x="7980960" y="1369648"/>
            <a:ext cx="0" cy="451052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D47EEB1-8B10-70B1-3BD0-0248E89B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75" y="290513"/>
            <a:ext cx="7328545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ED9ADCB-171A-1A5B-79BF-8E7BEADDE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EDC1612-0124-4780-7C21-5386EB937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694F2A-69AC-9B84-BC97-E1936976C5B8}"/>
              </a:ext>
            </a:extLst>
          </p:cNvPr>
          <p:cNvCxnSpPr>
            <a:cxnSpLocks/>
          </p:cNvCxnSpPr>
          <p:nvPr userDrawn="1"/>
        </p:nvCxnSpPr>
        <p:spPr>
          <a:xfrm>
            <a:off x="1662847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CC19B-4175-3F65-1574-E8DDEF3AE605}"/>
              </a:ext>
            </a:extLst>
          </p:cNvPr>
          <p:cNvCxnSpPr>
            <a:cxnSpLocks/>
          </p:cNvCxnSpPr>
          <p:nvPr userDrawn="1"/>
        </p:nvCxnSpPr>
        <p:spPr>
          <a:xfrm>
            <a:off x="544075" y="1011304"/>
            <a:ext cx="1112948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19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D19F339-4655-DB34-6B56-751A91CC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95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7AE1A8-750F-0631-C023-90106A54F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639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148AB7A-163B-B8A2-A034-8CBA61AD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163603"/>
            <a:ext cx="787334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5BBFEE6-9397-334C-9C69-D07C050D0A4F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6388D-0766-1281-3005-B497C89E31DD}"/>
              </a:ext>
            </a:extLst>
          </p:cNvPr>
          <p:cNvCxnSpPr>
            <a:cxnSpLocks/>
          </p:cNvCxnSpPr>
          <p:nvPr userDrawn="1"/>
        </p:nvCxnSpPr>
        <p:spPr>
          <a:xfrm>
            <a:off x="529839" y="5929354"/>
            <a:ext cx="11148206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55F7E-5C1E-73C4-AB10-F505F449FF87}"/>
              </a:ext>
            </a:extLst>
          </p:cNvPr>
          <p:cNvCxnSpPr>
            <a:cxnSpLocks/>
          </p:cNvCxnSpPr>
          <p:nvPr userDrawn="1"/>
        </p:nvCxnSpPr>
        <p:spPr>
          <a:xfrm>
            <a:off x="529839" y="530040"/>
            <a:ext cx="11148206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4C19286-B9BE-DBA9-C156-DD9B49F5C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70" y="158525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B12360-9A81-1DD6-6D54-0CC5BEE1D058}"/>
              </a:ext>
            </a:extLst>
          </p:cNvPr>
          <p:cNvCxnSpPr>
            <a:cxnSpLocks/>
          </p:cNvCxnSpPr>
          <p:nvPr userDrawn="1"/>
        </p:nvCxnSpPr>
        <p:spPr>
          <a:xfrm>
            <a:off x="1494240" y="6176962"/>
            <a:ext cx="0" cy="377179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29063BA9-9EB7-D3C5-74EE-3530B361C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895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D4A16AE0-F492-1BF5-6F21-AA80EB23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9010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272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025CE8-EA87-9DD2-BCB6-BFA75128CC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6983" y="1369648"/>
            <a:ext cx="7060933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5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C3E3B-2728-605A-E185-1EB5C084432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8354220" y="1369648"/>
            <a:ext cx="3319335" cy="44770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D4915A-858A-F83F-565F-2C4160DA8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ED5046-923D-EB08-A5AE-41CE226EDFA5}"/>
              </a:ext>
            </a:extLst>
          </p:cNvPr>
          <p:cNvCxnSpPr>
            <a:cxnSpLocks/>
          </p:cNvCxnSpPr>
          <p:nvPr userDrawn="1"/>
        </p:nvCxnSpPr>
        <p:spPr>
          <a:xfrm>
            <a:off x="526983" y="6241030"/>
            <a:ext cx="111465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8D6ED0-41BC-553D-D18C-1E8B90646E22}"/>
              </a:ext>
            </a:extLst>
          </p:cNvPr>
          <p:cNvCxnSpPr>
            <a:cxnSpLocks/>
          </p:cNvCxnSpPr>
          <p:nvPr userDrawn="1"/>
        </p:nvCxnSpPr>
        <p:spPr>
          <a:xfrm>
            <a:off x="7980960" y="1369648"/>
            <a:ext cx="0" cy="45105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35D2962-7660-4351-8502-666B8573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3" y="290513"/>
            <a:ext cx="7308760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906FB7F-5431-CA5E-422B-211CF4C68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59F380-629F-BEB9-7EA8-BB2E2B4C2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71FBA0-53C2-E700-7BF5-0104FEFDBD30}"/>
              </a:ext>
            </a:extLst>
          </p:cNvPr>
          <p:cNvCxnSpPr>
            <a:cxnSpLocks/>
          </p:cNvCxnSpPr>
          <p:nvPr userDrawn="1"/>
        </p:nvCxnSpPr>
        <p:spPr>
          <a:xfrm>
            <a:off x="1662847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E1B602-4B0F-AA7C-5E30-FAFBA941770A}"/>
              </a:ext>
            </a:extLst>
          </p:cNvPr>
          <p:cNvCxnSpPr>
            <a:cxnSpLocks/>
          </p:cNvCxnSpPr>
          <p:nvPr userDrawn="1"/>
        </p:nvCxnSpPr>
        <p:spPr>
          <a:xfrm>
            <a:off x="526983" y="1011304"/>
            <a:ext cx="111465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38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A73644-0221-44B8-4BFA-14DFD2978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8088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8C9CC-6725-C469-FF0F-84918B337DC6}"/>
              </a:ext>
            </a:extLst>
          </p:cNvPr>
          <p:cNvCxnSpPr>
            <a:cxnSpLocks/>
          </p:cNvCxnSpPr>
          <p:nvPr userDrawn="1"/>
        </p:nvCxnSpPr>
        <p:spPr>
          <a:xfrm>
            <a:off x="521292" y="6241030"/>
            <a:ext cx="11183686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B9BEC-9EC9-DC4A-BF9C-A790FB18657A}"/>
              </a:ext>
            </a:extLst>
          </p:cNvPr>
          <p:cNvCxnSpPr>
            <a:cxnSpLocks/>
          </p:cNvCxnSpPr>
          <p:nvPr userDrawn="1"/>
        </p:nvCxnSpPr>
        <p:spPr>
          <a:xfrm>
            <a:off x="3272603" y="1369648"/>
            <a:ext cx="0" cy="451052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1207D37-4897-DC8F-0A42-5C65D98B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1" y="290513"/>
            <a:ext cx="7086403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71A7C-1AF8-2BE0-C056-0DB76FB31B29}"/>
              </a:ext>
            </a:extLst>
          </p:cNvPr>
          <p:cNvCxnSpPr>
            <a:cxnSpLocks/>
          </p:cNvCxnSpPr>
          <p:nvPr userDrawn="1"/>
        </p:nvCxnSpPr>
        <p:spPr>
          <a:xfrm>
            <a:off x="521292" y="1011304"/>
            <a:ext cx="1115248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C5D59A7-9EFA-A530-3AD4-A37DCD8A6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2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EF4A5B8-AAF4-CC17-ECB5-6FF7C21C7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4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1853B4-972A-F0BE-2372-C75312DA7E1C}"/>
              </a:ext>
            </a:extLst>
          </p:cNvPr>
          <p:cNvCxnSpPr>
            <a:cxnSpLocks/>
          </p:cNvCxnSpPr>
          <p:nvPr userDrawn="1"/>
        </p:nvCxnSpPr>
        <p:spPr>
          <a:xfrm>
            <a:off x="1637800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6553B8-EA7B-AE3F-2AFE-2D4B0CB40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5754" y="1369648"/>
            <a:ext cx="7999224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7C182BA-D7DA-0C02-71C5-99B8127A4E9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21292" y="1369647"/>
            <a:ext cx="2318161" cy="4477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274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6553B8-EA7B-AE3F-2AFE-2D4B0CB40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05754" y="1369648"/>
            <a:ext cx="7999224" cy="4477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182BA-D7DA-0C02-71C5-99B8127A4E9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21292" y="1369647"/>
            <a:ext cx="2318161" cy="447701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A73644-0221-44B8-4BFA-14DFD2978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3" y="213982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8C9CC-6725-C469-FF0F-84918B337DC6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836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B9BEC-9EC9-DC4A-BF9C-A790FB18657A}"/>
              </a:ext>
            </a:extLst>
          </p:cNvPr>
          <p:cNvCxnSpPr>
            <a:cxnSpLocks/>
          </p:cNvCxnSpPr>
          <p:nvPr userDrawn="1"/>
        </p:nvCxnSpPr>
        <p:spPr>
          <a:xfrm>
            <a:off x="3272603" y="1369648"/>
            <a:ext cx="0" cy="451052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1207D37-4897-DC8F-0A42-5C65D98B9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708640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171A7C-1AF8-2BE0-C056-0DB76FB31B29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8368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C5D59A7-9EFA-A530-3AD4-A37DCD8A6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2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EF4A5B8-AAF4-CC17-ECB5-6FF7C21C7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4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1853B4-972A-F0BE-2372-C75312DA7E1C}"/>
              </a:ext>
            </a:extLst>
          </p:cNvPr>
          <p:cNvCxnSpPr>
            <a:cxnSpLocks/>
          </p:cNvCxnSpPr>
          <p:nvPr userDrawn="1"/>
        </p:nvCxnSpPr>
        <p:spPr>
          <a:xfrm>
            <a:off x="1637800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262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3D3807-ECEC-A533-A056-E5A8CA3514A3}"/>
              </a:ext>
            </a:extLst>
          </p:cNvPr>
          <p:cNvCxnSpPr>
            <a:cxnSpLocks/>
          </p:cNvCxnSpPr>
          <p:nvPr userDrawn="1"/>
        </p:nvCxnSpPr>
        <p:spPr>
          <a:xfrm>
            <a:off x="397501" y="6241030"/>
            <a:ext cx="1149933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4913C34-4E2F-76D0-144C-724E9545E0FF}"/>
              </a:ext>
            </a:extLst>
          </p:cNvPr>
          <p:cNvSpPr txBox="1">
            <a:spLocks/>
          </p:cNvSpPr>
          <p:nvPr userDrawn="1"/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 dirty="0"/>
          </a:p>
        </p:txBody>
      </p: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17AAE489-CBDE-E332-960C-3FAE28803CF7}"/>
              </a:ext>
            </a:extLst>
          </p:cNvPr>
          <p:cNvCxnSpPr>
            <a:cxnSpLocks/>
          </p:cNvCxnSpPr>
          <p:nvPr userDrawn="1"/>
        </p:nvCxnSpPr>
        <p:spPr>
          <a:xfrm>
            <a:off x="6137274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D24FB442-DA89-DE07-7C5F-17BFBFE17C0A}"/>
              </a:ext>
            </a:extLst>
          </p:cNvPr>
          <p:cNvCxnSpPr>
            <a:cxnSpLocks/>
          </p:cNvCxnSpPr>
          <p:nvPr userDrawn="1"/>
        </p:nvCxnSpPr>
        <p:spPr>
          <a:xfrm>
            <a:off x="315421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11AD5303-41BB-D06A-D5E6-9AA88F510B43}"/>
              </a:ext>
            </a:extLst>
          </p:cNvPr>
          <p:cNvCxnSpPr>
            <a:cxnSpLocks/>
          </p:cNvCxnSpPr>
          <p:nvPr userDrawn="1"/>
        </p:nvCxnSpPr>
        <p:spPr>
          <a:xfrm>
            <a:off x="907797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9">
            <a:extLst>
              <a:ext uri="{FF2B5EF4-FFF2-40B4-BE49-F238E27FC236}">
                <a16:creationId xmlns:a16="http://schemas.microsoft.com/office/drawing/2014/main" id="{3B59E2B4-9CAA-D40B-3C92-0DEC029F6760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086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7C5B9BDB-6B53-BB52-9F2A-E2441C28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708640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BD5E307-2778-A8A0-C4A8-718DA851A1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93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2329B4F-1C72-22EF-8BD4-1B6D1FD66B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94045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7A2F2EA-FD63-91AF-DE59-9225D219DB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440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3350B9D-82BB-55D4-9E2F-2186E28756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9604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36" name="Straight Connector 4">
            <a:extLst>
              <a:ext uri="{FF2B5EF4-FFF2-40B4-BE49-F238E27FC236}">
                <a16:creationId xmlns:a16="http://schemas.microsoft.com/office/drawing/2014/main" id="{52E6DEDB-8B03-06A0-F8CA-7601FE8EDBB9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57FBD50B-FE07-BDCA-662F-40E2738C0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61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21D2B644-BB1A-07AA-C0EB-FDDE22042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216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39" name="Straight Connector 24">
            <a:extLst>
              <a:ext uri="{FF2B5EF4-FFF2-40B4-BE49-F238E27FC236}">
                <a16:creationId xmlns:a16="http://schemas.microsoft.com/office/drawing/2014/main" id="{598F5ABB-9C92-F9B6-A37F-F2C3DD5202F4}"/>
              </a:ext>
            </a:extLst>
          </p:cNvPr>
          <p:cNvCxnSpPr>
            <a:cxnSpLocks/>
          </p:cNvCxnSpPr>
          <p:nvPr userDrawn="1"/>
        </p:nvCxnSpPr>
        <p:spPr>
          <a:xfrm>
            <a:off x="163312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7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3BBBF1-D833-285E-8302-A485E71F3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3D3807-ECEC-A533-A056-E5A8CA3514A3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AC397A-733A-5EA3-1FDE-F833376E8488}"/>
              </a:ext>
            </a:extLst>
          </p:cNvPr>
          <p:cNvCxnSpPr>
            <a:cxnSpLocks/>
          </p:cNvCxnSpPr>
          <p:nvPr userDrawn="1"/>
        </p:nvCxnSpPr>
        <p:spPr>
          <a:xfrm>
            <a:off x="6114063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C1C41D-F887-FEBA-63B5-A2165EB16BEF}"/>
              </a:ext>
            </a:extLst>
          </p:cNvPr>
          <p:cNvCxnSpPr>
            <a:cxnSpLocks/>
          </p:cNvCxnSpPr>
          <p:nvPr userDrawn="1"/>
        </p:nvCxnSpPr>
        <p:spPr>
          <a:xfrm>
            <a:off x="3142309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DEC4C7-A281-93A4-34FC-27623E1F1565}"/>
              </a:ext>
            </a:extLst>
          </p:cNvPr>
          <p:cNvCxnSpPr>
            <a:cxnSpLocks/>
          </p:cNvCxnSpPr>
          <p:nvPr userDrawn="1"/>
        </p:nvCxnSpPr>
        <p:spPr>
          <a:xfrm>
            <a:off x="9066033" y="1277031"/>
            <a:ext cx="19784" cy="46031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F7AFFFA0-EFBA-48BE-DC3C-243095E8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7" y="290513"/>
            <a:ext cx="7094947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BDB28A-F186-44C4-5031-9DCF2E5E948B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11304"/>
            <a:ext cx="111524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A7F0E92-B225-4E32-8761-F6A1E497F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820158F-D759-475B-F726-21F84423B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138EEA-8483-2FA5-69C9-4347F81F5FA4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D5E307-2778-A8A0-C4A8-718DA851A1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93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329B4F-1C72-22EF-8BD4-1B6D1FD66B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94045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A2F2EA-FD63-91AF-DE59-9225D219DB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440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3350B9D-82BB-55D4-9E2F-2186E28756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9604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325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4913C34-4E2F-76D0-144C-724E9545E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E6DEDB-8B03-06A0-F8CA-7601FE8EDBB9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AAE489-CBDE-E332-960C-3FAE28803CF7}"/>
              </a:ext>
            </a:extLst>
          </p:cNvPr>
          <p:cNvCxnSpPr>
            <a:cxnSpLocks/>
          </p:cNvCxnSpPr>
          <p:nvPr userDrawn="1"/>
        </p:nvCxnSpPr>
        <p:spPr>
          <a:xfrm>
            <a:off x="6137274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4FB442-DA89-DE07-7C5F-17BFBFE17C0A}"/>
              </a:ext>
            </a:extLst>
          </p:cNvPr>
          <p:cNvCxnSpPr>
            <a:cxnSpLocks/>
          </p:cNvCxnSpPr>
          <p:nvPr userDrawn="1"/>
        </p:nvCxnSpPr>
        <p:spPr>
          <a:xfrm>
            <a:off x="315421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AD5303-41BB-D06A-D5E6-9AA88F510B43}"/>
              </a:ext>
            </a:extLst>
          </p:cNvPr>
          <p:cNvCxnSpPr>
            <a:cxnSpLocks/>
          </p:cNvCxnSpPr>
          <p:nvPr userDrawn="1"/>
        </p:nvCxnSpPr>
        <p:spPr>
          <a:xfrm>
            <a:off x="9077973" y="1277031"/>
            <a:ext cx="19784" cy="4603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59E2B4-9CAA-D40B-3C92-0DEC029F6760}"/>
              </a:ext>
            </a:extLst>
          </p:cNvPr>
          <p:cNvCxnSpPr>
            <a:cxnSpLocks/>
          </p:cNvCxnSpPr>
          <p:nvPr userDrawn="1"/>
        </p:nvCxnSpPr>
        <p:spPr>
          <a:xfrm>
            <a:off x="521293" y="100863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C5B9BDB-6B53-BB52-9F2A-E2441C28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7086402" cy="5627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D5E307-2778-A8A0-C4A8-718DA851A1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1293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329B4F-1C72-22EF-8BD4-1B6D1FD66B3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94045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A2F2EA-FD63-91AF-DE59-9225D219DB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440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50B9D-82BB-55D4-9E2F-2186E28756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96044" y="1277030"/>
            <a:ext cx="2277736" cy="460313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1F3A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7FBD50B-FE07-BDCA-662F-40E2738C0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61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1D2B644-BB1A-07AA-C0EB-FDDE22042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216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8F5ABB-9C92-F9B6-A37F-F2C3DD5202F4}"/>
              </a:ext>
            </a:extLst>
          </p:cNvPr>
          <p:cNvCxnSpPr>
            <a:cxnSpLocks/>
          </p:cNvCxnSpPr>
          <p:nvPr userDrawn="1"/>
        </p:nvCxnSpPr>
        <p:spPr>
          <a:xfrm>
            <a:off x="163312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040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9623C4-D757-8C39-2E15-E64B3B67282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235894" y="0"/>
            <a:ext cx="5956105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9986172-127F-299D-7A8C-4D8AA382E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2303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F3B4BF-570D-667A-7487-FE71DA31EC72}"/>
              </a:ext>
            </a:extLst>
          </p:cNvPr>
          <p:cNvCxnSpPr>
            <a:cxnSpLocks/>
          </p:cNvCxnSpPr>
          <p:nvPr userDrawn="1"/>
        </p:nvCxnSpPr>
        <p:spPr>
          <a:xfrm>
            <a:off x="499260" y="6241030"/>
            <a:ext cx="541579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0">
            <a:extLst>
              <a:ext uri="{FF2B5EF4-FFF2-40B4-BE49-F238E27FC236}">
                <a16:creationId xmlns:a16="http://schemas.microsoft.com/office/drawing/2014/main" id="{7F35E318-1793-2610-B79A-470D8EC40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303" y="6450010"/>
            <a:ext cx="916584" cy="153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928EAB-C2C0-C842-0047-D60575FC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60" y="290513"/>
            <a:ext cx="5415792" cy="10200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BEC8AB-D72A-D4F5-6B2C-0C12C4A0E83B}"/>
              </a:ext>
            </a:extLst>
          </p:cNvPr>
          <p:cNvCxnSpPr>
            <a:cxnSpLocks/>
          </p:cNvCxnSpPr>
          <p:nvPr userDrawn="1"/>
        </p:nvCxnSpPr>
        <p:spPr>
          <a:xfrm>
            <a:off x="499260" y="1703179"/>
            <a:ext cx="541579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2E8A40-16BC-9603-0CA3-960560DDE5D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99259" y="2095793"/>
            <a:ext cx="5415793" cy="37508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2DA585-4909-5399-64F7-A6177FDBD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260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271003-5DEB-ECA4-10D4-2AD9F4106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4802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39CD61-8CBD-DF29-DB2F-DE3AA53AD8C9}"/>
              </a:ext>
            </a:extLst>
          </p:cNvPr>
          <p:cNvCxnSpPr>
            <a:cxnSpLocks/>
          </p:cNvCxnSpPr>
          <p:nvPr userDrawn="1"/>
        </p:nvCxnSpPr>
        <p:spPr>
          <a:xfrm>
            <a:off x="1615768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54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BA20A56-8BC2-9BA1-3860-09EB0CEF8DD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135156" y="0"/>
            <a:ext cx="6056843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012960-A232-E820-0AE7-AE341E6A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B1B1-0637-A23B-8990-1E98F06BCB2D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51736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0">
            <a:extLst>
              <a:ext uri="{FF2B5EF4-FFF2-40B4-BE49-F238E27FC236}">
                <a16:creationId xmlns:a16="http://schemas.microsoft.com/office/drawing/2014/main" id="{15B0A58D-2EB3-A415-1BB4-76179EF2C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7196" y="6484368"/>
            <a:ext cx="916584" cy="153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257388-FAF0-7FDB-4836-C7B0C2B0EB39}"/>
              </a:ext>
            </a:extLst>
          </p:cNvPr>
          <p:cNvCxnSpPr>
            <a:cxnSpLocks/>
          </p:cNvCxnSpPr>
          <p:nvPr userDrawn="1"/>
        </p:nvCxnSpPr>
        <p:spPr>
          <a:xfrm>
            <a:off x="521293" y="1703179"/>
            <a:ext cx="517365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92A7DD-F133-CD67-9C5F-A77B6ABFDF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1293" y="2095793"/>
            <a:ext cx="5173654" cy="3750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5C1C0A-A021-DC30-4826-5520206A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3"/>
            <a:ext cx="5173654" cy="102005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52FCC75-867F-D741-15B8-F58DFC726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817525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5424B-CB05-8E2E-6AD7-A93AD4824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1931" y="6450010"/>
            <a:ext cx="3178484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00172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E954A72-50AE-FDE2-A0AF-9889188E810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056843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781D-217D-B5FE-F7FB-E45B1E0B7C8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35187" y="2095793"/>
            <a:ext cx="5138593" cy="375087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6E65E1-2ED6-AB85-58B6-244EF6364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2771FA-5497-3639-56CF-F402D2035EDA}"/>
              </a:ext>
            </a:extLst>
          </p:cNvPr>
          <p:cNvSpPr txBox="1">
            <a:spLocks/>
          </p:cNvSpPr>
          <p:nvPr userDrawn="1"/>
        </p:nvSpPr>
        <p:spPr>
          <a:xfrm>
            <a:off x="279155" y="6472650"/>
            <a:ext cx="942894" cy="26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b="0" i="0" kern="120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CFDF8-3CEE-4A35-A6A0-06E8756045C1}" type="datetime1">
              <a:rPr lang="en-US" smtClean="0">
                <a:solidFill>
                  <a:srgbClr val="131A25"/>
                </a:solidFill>
              </a:rPr>
              <a:pPr/>
              <a:t>10/13/2023</a:t>
            </a:fld>
            <a:endParaRPr lang="en-SE" dirty="0">
              <a:solidFill>
                <a:srgbClr val="131A25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06DE56-2E58-AB75-8356-29D6AEC7D30A}"/>
              </a:ext>
            </a:extLst>
          </p:cNvPr>
          <p:cNvCxnSpPr>
            <a:cxnSpLocks/>
          </p:cNvCxnSpPr>
          <p:nvPr userDrawn="1"/>
        </p:nvCxnSpPr>
        <p:spPr>
          <a:xfrm>
            <a:off x="6535186" y="6241030"/>
            <a:ext cx="513859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E8228-3B84-EC4D-3BF3-08E74288959D}"/>
              </a:ext>
            </a:extLst>
          </p:cNvPr>
          <p:cNvCxnSpPr>
            <a:cxnSpLocks/>
          </p:cNvCxnSpPr>
          <p:nvPr userDrawn="1"/>
        </p:nvCxnSpPr>
        <p:spPr>
          <a:xfrm>
            <a:off x="6535186" y="1703179"/>
            <a:ext cx="513859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BA207DC-33CB-6017-2008-5893B7A0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013" y="290513"/>
            <a:ext cx="4428421" cy="10200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700" b="1" i="0">
                <a:solidFill>
                  <a:srgbClr val="131A25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4F52A0C-55C5-DF68-6BD9-493CCF48F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35186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EC36D67-C399-19C6-44F1-CF09F1CA2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0729" y="6450010"/>
            <a:ext cx="2687332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88AE1C-AE3E-A00C-1D0E-030E979B463C}"/>
              </a:ext>
            </a:extLst>
          </p:cNvPr>
          <p:cNvCxnSpPr>
            <a:cxnSpLocks/>
          </p:cNvCxnSpPr>
          <p:nvPr userDrawn="1"/>
        </p:nvCxnSpPr>
        <p:spPr>
          <a:xfrm>
            <a:off x="7651694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731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781D-217D-B5FE-F7FB-E45B1E0B7C8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35187" y="2095793"/>
            <a:ext cx="5138593" cy="37508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6E65E1-2ED6-AB85-58B6-244EF6364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06DE56-2E58-AB75-8356-29D6AEC7D30A}"/>
              </a:ext>
            </a:extLst>
          </p:cNvPr>
          <p:cNvCxnSpPr>
            <a:cxnSpLocks/>
          </p:cNvCxnSpPr>
          <p:nvPr userDrawn="1"/>
        </p:nvCxnSpPr>
        <p:spPr>
          <a:xfrm>
            <a:off x="6535186" y="6241030"/>
            <a:ext cx="51385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8E8228-3B84-EC4D-3BF3-08E74288959D}"/>
              </a:ext>
            </a:extLst>
          </p:cNvPr>
          <p:cNvCxnSpPr>
            <a:cxnSpLocks/>
          </p:cNvCxnSpPr>
          <p:nvPr userDrawn="1"/>
        </p:nvCxnSpPr>
        <p:spPr>
          <a:xfrm>
            <a:off x="6535186" y="1703179"/>
            <a:ext cx="51385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0BA207DC-33CB-6017-2008-5893B7A0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014" y="290513"/>
            <a:ext cx="4436966" cy="102005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574618E-DFAE-94CF-4FA7-5DFDBE2B2E3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056843" cy="685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0D7B7B1-7FBF-5DCA-23EC-A9533537D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35186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46F3FBA-8B71-3615-AF91-8FF40F545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60728" y="6450010"/>
            <a:ext cx="266169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3F425-7D6A-28F0-DBB9-88C9B619043B}"/>
              </a:ext>
            </a:extLst>
          </p:cNvPr>
          <p:cNvCxnSpPr>
            <a:cxnSpLocks/>
          </p:cNvCxnSpPr>
          <p:nvPr userDrawn="1"/>
        </p:nvCxnSpPr>
        <p:spPr>
          <a:xfrm>
            <a:off x="7651694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94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D19F339-4655-DB34-6B56-751A91CC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7AE1A8-750F-0631-C023-90106A54F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148AB7A-163B-B8A2-A034-8CBA61AD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63270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C160CF34-335B-D04C-A542-7C2FBDCB7791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6388D-0766-1281-3005-B497C89E31DD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55F7E-5C1E-73C4-AB10-F505F449FF87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31BE141-740A-3027-9F8D-5D8644099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48038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49C4E5-D353-220C-34C8-5A0AD8FCF332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882EBB02-B26A-039C-EED4-57D223E2D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E689B09B-8326-C6D3-CEED-3034F175C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4745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421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8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1293" y="1187767"/>
            <a:ext cx="11152487" cy="0"/>
          </a:xfrm>
          <a:prstGeom prst="line">
            <a:avLst/>
          </a:prstGeom>
          <a:ln w="19050">
            <a:solidFill>
              <a:srgbClr val="1E24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03ED39F-8387-54CC-6D9C-873A848D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0514"/>
            <a:ext cx="8839274" cy="53565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1E2434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F0432F-3C77-7B6B-5A93-7A32FB921D4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1293" y="1483909"/>
            <a:ext cx="11152488" cy="4362758"/>
          </a:xfrm>
          <a:prstGeom prst="rect">
            <a:avLst/>
          </a:prstGeom>
        </p:spPr>
        <p:txBody>
          <a:bodyPr numCol="4" spcCol="36000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solidFill>
                  <a:srgbClr val="1E2434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DAC0254-D7E4-1994-D62B-37AD7A53B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3F1AD92-C94E-FAF6-270C-5A3D0D45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131A25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5885F-3C5C-0272-2EE9-82EFB3BE911A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131A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867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npassad layout">
    <p:bg>
      <p:bgPr>
        <a:solidFill>
          <a:srgbClr val="13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646F3D-8020-0D2A-6B50-8CC7A4811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5756893"/>
            <a:ext cx="2701949" cy="275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EB52E2-407B-57C7-2360-B44E7F555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0CBD66-1944-FE6C-4EB6-AA3825A2AFA6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524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3F6567-A314-7A5B-935B-45C50661713B}"/>
              </a:ext>
            </a:extLst>
          </p:cNvPr>
          <p:cNvCxnSpPr>
            <a:cxnSpLocks/>
          </p:cNvCxnSpPr>
          <p:nvPr userDrawn="1"/>
        </p:nvCxnSpPr>
        <p:spPr>
          <a:xfrm flipV="1">
            <a:off x="521293" y="524521"/>
            <a:ext cx="11152488" cy="536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3E40A72-B975-45AE-8994-E01089875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8"/>
            <a:ext cx="10695109" cy="44841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A80BD2-89C7-8F2A-C298-C97471944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94958D2-6148-FA78-845F-C6C9D31C3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B9349F-7A11-CDBA-69A6-4101D69C7D06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861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53CED3-4A10-CE09-5106-C0D3DF47C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48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E903E-D48C-1304-5AEB-397D5410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0B591B-7A2D-0633-D2BA-0B13A0D680F7}"/>
              </a:ext>
            </a:extLst>
          </p:cNvPr>
          <p:cNvCxnSpPr>
            <a:cxnSpLocks/>
          </p:cNvCxnSpPr>
          <p:nvPr userDrawn="1"/>
        </p:nvCxnSpPr>
        <p:spPr>
          <a:xfrm>
            <a:off x="512748" y="6241030"/>
            <a:ext cx="1116080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2EB3B-BAE9-1CD6-759E-75F2DF90797A}"/>
              </a:ext>
            </a:extLst>
          </p:cNvPr>
          <p:cNvCxnSpPr>
            <a:cxnSpLocks/>
          </p:cNvCxnSpPr>
          <p:nvPr userDrawn="1"/>
        </p:nvCxnSpPr>
        <p:spPr>
          <a:xfrm>
            <a:off x="512748" y="578167"/>
            <a:ext cx="1116080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AE2AADB1-E86E-C9F6-B697-E88C25C3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48" y="961297"/>
            <a:ext cx="11160807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5AC78A-16E3-8197-96F2-9055B13B2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74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24A3B5-5DD2-0F28-B63C-68D8101DB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29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AB6C7-2E94-2935-552A-51054DBE1E94}"/>
              </a:ext>
            </a:extLst>
          </p:cNvPr>
          <p:cNvCxnSpPr>
            <a:cxnSpLocks/>
          </p:cNvCxnSpPr>
          <p:nvPr userDrawn="1"/>
        </p:nvCxnSpPr>
        <p:spPr>
          <a:xfrm>
            <a:off x="162925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540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npassad layout">
    <p:bg>
      <p:bgPr>
        <a:solidFill>
          <a:srgbClr val="FB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E903E-D48C-1304-5AEB-397D5410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5814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0B591B-7A2D-0633-D2BA-0B13A0D680F7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2EB3B-BAE9-1CD6-759E-75F2DF90797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7131162-B422-F320-1D50-6291B33D3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3" y="961297"/>
            <a:ext cx="11147196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A27B9A9-ECC7-7909-E003-FE3689C06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E4A6521-9CE5-54E1-5A75-E8BB8A8A1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3305A2-5219-D1CA-AAC0-3CE5207E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84E7C6-369D-D91F-45DF-00D0B78F2387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020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npassad layout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1E903E-D48C-1304-5AEB-397D5410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0B591B-7A2D-0633-D2BA-0B13A0D680F7}"/>
              </a:ext>
            </a:extLst>
          </p:cNvPr>
          <p:cNvCxnSpPr>
            <a:cxnSpLocks/>
          </p:cNvCxnSpPr>
          <p:nvPr userDrawn="1"/>
        </p:nvCxnSpPr>
        <p:spPr>
          <a:xfrm>
            <a:off x="521293" y="6241030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2EB3B-BAE9-1CD6-759E-75F2DF90797A}"/>
              </a:ext>
            </a:extLst>
          </p:cNvPr>
          <p:cNvCxnSpPr>
            <a:cxnSpLocks/>
          </p:cNvCxnSpPr>
          <p:nvPr userDrawn="1"/>
        </p:nvCxnSpPr>
        <p:spPr>
          <a:xfrm>
            <a:off x="521293" y="578167"/>
            <a:ext cx="1116080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27D59C-B267-5245-BE2A-A7A45B7BB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92" y="961297"/>
            <a:ext cx="11152487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2B01628-02F4-1548-732A-7B3836451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6CE2D2-F344-EC6C-3F75-E7F27F4A1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2F6B676-3245-1584-D7D0-7C51BD9E3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6835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DA1E4-BA0D-B0E6-BCCC-01DFA0E6FFB6}"/>
              </a:ext>
            </a:extLst>
          </p:cNvPr>
          <p:cNvCxnSpPr>
            <a:cxnSpLocks/>
          </p:cNvCxnSpPr>
          <p:nvPr userDrawn="1"/>
        </p:nvCxnSpPr>
        <p:spPr>
          <a:xfrm>
            <a:off x="1637801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0">
            <a:extLst>
              <a:ext uri="{FF2B5EF4-FFF2-40B4-BE49-F238E27FC236}">
                <a16:creationId xmlns:a16="http://schemas.microsoft.com/office/drawing/2014/main" id="{0E1E9E45-313D-6684-0307-6CE52C8C4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403" y="6450010"/>
            <a:ext cx="916574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478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npassad layout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D5C090-F84E-E58B-D1FB-26C15C03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E2A751-CD43-4B59-A676-BDA6AD06BAA3}"/>
              </a:ext>
            </a:extLst>
          </p:cNvPr>
          <p:cNvCxnSpPr>
            <a:cxnSpLocks/>
          </p:cNvCxnSpPr>
          <p:nvPr userDrawn="1"/>
        </p:nvCxnSpPr>
        <p:spPr>
          <a:xfrm>
            <a:off x="529839" y="6241030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542517-A0EF-CCF8-A289-6EC381CF16C4}"/>
              </a:ext>
            </a:extLst>
          </p:cNvPr>
          <p:cNvCxnSpPr>
            <a:cxnSpLocks/>
          </p:cNvCxnSpPr>
          <p:nvPr userDrawn="1"/>
        </p:nvCxnSpPr>
        <p:spPr>
          <a:xfrm>
            <a:off x="529839" y="578167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44E780-73D1-F2AE-BB3B-37A8F1625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838" y="961297"/>
            <a:ext cx="11143941" cy="45866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1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 Medium" panose="020B0502030000000004" pitchFamily="34" charset="0"/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3533FCA-5CEB-B8C9-0DA3-EB5E95A9A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38" y="5756893"/>
            <a:ext cx="2701949" cy="27515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B7F495A-05B7-B64B-E6B6-C5DE42305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839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8067ABB-6312-28B9-A16B-C96309F1F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55381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8CFF7B-3385-7581-F828-79D5309D8F53}"/>
              </a:ext>
            </a:extLst>
          </p:cNvPr>
          <p:cNvCxnSpPr>
            <a:cxnSpLocks/>
          </p:cNvCxnSpPr>
          <p:nvPr userDrawn="1"/>
        </p:nvCxnSpPr>
        <p:spPr>
          <a:xfrm>
            <a:off x="1646347" y="6450010"/>
            <a:ext cx="0" cy="2608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0">
            <a:extLst>
              <a:ext uri="{FF2B5EF4-FFF2-40B4-BE49-F238E27FC236}">
                <a16:creationId xmlns:a16="http://schemas.microsoft.com/office/drawing/2014/main" id="{5F98FB9D-B599-3E80-ECA6-B5F9BF489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5285" y="6450010"/>
            <a:ext cx="900406" cy="15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D19F339-4655-DB34-6B56-751A91CC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93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37AE1A8-750F-0631-C023-90106A54F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148AB7A-163B-B8A2-A034-8CBA61AD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31184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48AE17A7-E570-7C4D-918E-1B3934CD72EF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6388D-0766-1281-3005-B497C89E31DD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55F7E-5C1E-73C4-AB10-F505F449FF87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5248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BDE78E-021C-FE93-8911-C1E8CB16F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105" y="173469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F0936-B067-177C-29EB-44571F45938D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7B0880E6-FC34-95FC-9D28-E6FFDC30B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93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A1835038-6B61-1DC4-A5B6-9617E83DB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7699" y="6206943"/>
            <a:ext cx="2079035" cy="347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21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npassad layout">
    <p:bg>
      <p:bgPr>
        <a:solidFill>
          <a:srgbClr val="1F4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B1377D5-56CC-0851-68DD-36B8DD0E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95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ABCAA5-558F-2B13-8EDE-2722DE7BF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68093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5A9559-D74A-B8A4-8F72-14ECA4B66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93" y="6163603"/>
            <a:ext cx="755250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75357B72-46E6-7045-9435-B1A1F08BE5C7}" type="datetime1">
              <a:rPr lang="da-DK" smtClean="0"/>
              <a:t>13-10-2023</a:t>
            </a:fld>
            <a:endParaRPr lang="en-SE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386054-5CFE-60CD-CF11-34AF391B242C}"/>
              </a:ext>
            </a:extLst>
          </p:cNvPr>
          <p:cNvCxnSpPr>
            <a:cxnSpLocks/>
          </p:cNvCxnSpPr>
          <p:nvPr userDrawn="1"/>
        </p:nvCxnSpPr>
        <p:spPr>
          <a:xfrm>
            <a:off x="521293" y="5929354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0DC524-CA2F-42D1-7DC0-3D9C9CC198A8}"/>
              </a:ext>
            </a:extLst>
          </p:cNvPr>
          <p:cNvCxnSpPr>
            <a:cxnSpLocks/>
          </p:cNvCxnSpPr>
          <p:nvPr userDrawn="1"/>
        </p:nvCxnSpPr>
        <p:spPr>
          <a:xfrm>
            <a:off x="521293" y="530040"/>
            <a:ext cx="1115226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20">
            <a:extLst>
              <a:ext uri="{FF2B5EF4-FFF2-40B4-BE49-F238E27FC236}">
                <a16:creationId xmlns:a16="http://schemas.microsoft.com/office/drawing/2014/main" id="{485B3450-3DBA-4720-356B-3795387A7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4548" y="6206948"/>
            <a:ext cx="2079007" cy="3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E5135A0-4BB5-D525-0FCB-28774E00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880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BE0ACC-1C51-FFE3-246C-6A023867463B}"/>
              </a:ext>
            </a:extLst>
          </p:cNvPr>
          <p:cNvCxnSpPr>
            <a:cxnSpLocks/>
          </p:cNvCxnSpPr>
          <p:nvPr userDrawn="1"/>
        </p:nvCxnSpPr>
        <p:spPr>
          <a:xfrm>
            <a:off x="1485694" y="6176962"/>
            <a:ext cx="0" cy="3771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9AF6B3BB-CC09-C301-9CDD-94E82F07F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895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23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4BE65DD-8B59-718B-FD54-E6FFBA0BE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034BBC2-5EDD-A34A-7F79-33CC377DC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9264" y="6176962"/>
            <a:ext cx="3178484" cy="333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D765201-BB3A-1E85-5D51-1040A66E3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464" y="6163603"/>
            <a:ext cx="739208" cy="34719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88C6E428-9369-FA48-AD58-3A18D792F2E3}" type="datetime1">
              <a:rPr lang="da-DK" smtClean="0"/>
              <a:t>13-10-2023</a:t>
            </a:fld>
            <a:endParaRPr lang="en-SE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8ED172-649A-686E-A1EE-BBDFCB1BCB4C}"/>
              </a:ext>
            </a:extLst>
          </p:cNvPr>
          <p:cNvCxnSpPr>
            <a:cxnSpLocks/>
          </p:cNvCxnSpPr>
          <p:nvPr userDrawn="1"/>
        </p:nvCxnSpPr>
        <p:spPr>
          <a:xfrm>
            <a:off x="512748" y="5929354"/>
            <a:ext cx="11186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1B2126-C8D8-EA40-5B9B-B771D580D510}"/>
              </a:ext>
            </a:extLst>
          </p:cNvPr>
          <p:cNvCxnSpPr>
            <a:cxnSpLocks/>
          </p:cNvCxnSpPr>
          <p:nvPr userDrawn="1"/>
        </p:nvCxnSpPr>
        <p:spPr>
          <a:xfrm>
            <a:off x="512748" y="530040"/>
            <a:ext cx="1118644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0">
            <a:extLst>
              <a:ext uri="{FF2B5EF4-FFF2-40B4-BE49-F238E27FC236}">
                <a16:creationId xmlns:a16="http://schemas.microsoft.com/office/drawing/2014/main" id="{EAD8D2D4-9051-C8DA-8EA3-70D7437A9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7" y="6206948"/>
            <a:ext cx="2066625" cy="34719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F0BD6C3-3FA8-622E-AEFB-9249422C8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792" y="168777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10A87A-AE3C-7ABE-6FDD-5AC23786873D}"/>
              </a:ext>
            </a:extLst>
          </p:cNvPr>
          <p:cNvCxnSpPr>
            <a:cxnSpLocks/>
          </p:cNvCxnSpPr>
          <p:nvPr userDrawn="1"/>
        </p:nvCxnSpPr>
        <p:spPr>
          <a:xfrm>
            <a:off x="1476865" y="6176962"/>
            <a:ext cx="0" cy="37717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EAD318B-6E5F-F331-37A6-04D1EE436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48" y="2970937"/>
            <a:ext cx="5265361" cy="26808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>
              <a:lnSpc>
                <a:spcPct val="150000"/>
              </a:lnSpc>
              <a:buFont typeface="Wingdings" pitchFamily="2" charset="2"/>
              <a:buChar char="§"/>
              <a:defRPr sz="1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ED92F65-ECDD-F0C5-9A4A-88BA7BF6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48" y="928645"/>
            <a:ext cx="8730456" cy="184713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098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bg>
      <p:bgPr>
        <a:solidFill>
          <a:srgbClr val="9842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7972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66287-3694-8A9E-147E-AEDC96A5B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633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26982" y="6241030"/>
            <a:ext cx="1116366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0">
            <a:extLst>
              <a:ext uri="{FF2B5EF4-FFF2-40B4-BE49-F238E27FC236}">
                <a16:creationId xmlns:a16="http://schemas.microsoft.com/office/drawing/2014/main" id="{61DA0C9D-5251-7BB6-BD62-3CCAD3D65C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4067" y="6450010"/>
            <a:ext cx="916580" cy="1530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26983" y="1187767"/>
            <a:ext cx="11163664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983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26982" y="1483909"/>
            <a:ext cx="11163665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66E4694-5DE5-73A4-76E9-6DDAC1735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188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8366D3-87A1-5A31-C7B9-96CA2BBECEE1}"/>
              </a:ext>
            </a:extLst>
          </p:cNvPr>
          <p:cNvCxnSpPr>
            <a:cxnSpLocks/>
          </p:cNvCxnSpPr>
          <p:nvPr userDrawn="1"/>
        </p:nvCxnSpPr>
        <p:spPr>
          <a:xfrm>
            <a:off x="166284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5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bg>
      <p:bgPr>
        <a:solidFill>
          <a:srgbClr val="8FF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6E0076A-1648-BE99-B077-7D73A0B6E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426" y="177323"/>
            <a:ext cx="692675" cy="3471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9F17E1EC-6C67-A041-A5E4-BC04E4BBED5D}" type="slidenum">
              <a:rPr lang="en-SE" smtClean="0"/>
              <a:pPr/>
              <a:t>‹#›</a:t>
            </a:fld>
            <a:endParaRPr lang="en-S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E365-8122-1C73-BB86-7E41369EDAEB}"/>
              </a:ext>
            </a:extLst>
          </p:cNvPr>
          <p:cNvCxnSpPr>
            <a:cxnSpLocks/>
          </p:cNvCxnSpPr>
          <p:nvPr userDrawn="1"/>
        </p:nvCxnSpPr>
        <p:spPr>
          <a:xfrm>
            <a:off x="518438" y="6241030"/>
            <a:ext cx="111636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305633-D406-B940-4C3F-2F84587C7D5A}"/>
              </a:ext>
            </a:extLst>
          </p:cNvPr>
          <p:cNvCxnSpPr>
            <a:cxnSpLocks/>
          </p:cNvCxnSpPr>
          <p:nvPr userDrawn="1"/>
        </p:nvCxnSpPr>
        <p:spPr>
          <a:xfrm>
            <a:off x="518438" y="1187767"/>
            <a:ext cx="11163663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E1458709-B019-707E-32F8-D20DC5B4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438" y="290513"/>
            <a:ext cx="7485224" cy="4714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700" b="1" i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index slide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434BAB-2843-4790-93A1-7A74B3DCCC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8438" y="1483909"/>
            <a:ext cx="11163663" cy="4362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ECACB3-2568-2F53-7738-0178E72C6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438" y="6450010"/>
            <a:ext cx="795666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fld id="{FA88A892-8C98-E14F-8749-4A894BAD8B05}" type="datetime1">
              <a:rPr lang="da-DK" smtClean="0"/>
              <a:pPr/>
              <a:t>13-10-2023</a:t>
            </a:fld>
            <a:endParaRPr lang="en-S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04D6D3-7777-4A24-B90A-1FD50A5B1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980" y="6450010"/>
            <a:ext cx="3178484" cy="26085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 b="0" i="0">
                <a:solidFill>
                  <a:srgbClr val="000000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</a:lstStyle>
          <a:p>
            <a:endParaRPr lang="en-S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67E6F9-0A0A-9179-9588-CA137E030934}"/>
              </a:ext>
            </a:extLst>
          </p:cNvPr>
          <p:cNvCxnSpPr>
            <a:cxnSpLocks/>
          </p:cNvCxnSpPr>
          <p:nvPr userDrawn="1"/>
        </p:nvCxnSpPr>
        <p:spPr>
          <a:xfrm>
            <a:off x="1634946" y="6450010"/>
            <a:ext cx="0" cy="26085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20">
            <a:extLst>
              <a:ext uri="{FF2B5EF4-FFF2-40B4-BE49-F238E27FC236}">
                <a16:creationId xmlns:a16="http://schemas.microsoft.com/office/drawing/2014/main" id="{4F493EC5-095F-8E8D-816A-3BEFA924D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521" y="6450010"/>
            <a:ext cx="916580" cy="153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8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9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77" r:id="rId2"/>
    <p:sldLayoutId id="2147483779" r:id="rId3"/>
    <p:sldLayoutId id="2147483722" r:id="rId4"/>
    <p:sldLayoutId id="2147483778" r:id="rId5"/>
    <p:sldLayoutId id="2147483780" r:id="rId6"/>
    <p:sldLayoutId id="2147483763" r:id="rId7"/>
    <p:sldLayoutId id="2147483792" r:id="rId8"/>
    <p:sldLayoutId id="2147483790" r:id="rId9"/>
    <p:sldLayoutId id="2147483791" r:id="rId10"/>
    <p:sldLayoutId id="2147483787" r:id="rId11"/>
    <p:sldLayoutId id="2147483789" r:id="rId12"/>
    <p:sldLayoutId id="2147483788" r:id="rId13"/>
    <p:sldLayoutId id="2147483725" r:id="rId14"/>
    <p:sldLayoutId id="2147483726" r:id="rId15"/>
    <p:sldLayoutId id="2147483727" r:id="rId16"/>
    <p:sldLayoutId id="2147483781" r:id="rId17"/>
    <p:sldLayoutId id="2147483775" r:id="rId18"/>
    <p:sldLayoutId id="2147483731" r:id="rId19"/>
    <p:sldLayoutId id="2147483732" r:id="rId20"/>
    <p:sldLayoutId id="2147483733" r:id="rId21"/>
    <p:sldLayoutId id="2147483734" r:id="rId22"/>
    <p:sldLayoutId id="2147483730" r:id="rId23"/>
    <p:sldLayoutId id="2147483782" r:id="rId24"/>
    <p:sldLayoutId id="2147483741" r:id="rId25"/>
    <p:sldLayoutId id="2147483764" r:id="rId26"/>
    <p:sldLayoutId id="2147483735" r:id="rId27"/>
    <p:sldLayoutId id="2147483765" r:id="rId28"/>
    <p:sldLayoutId id="2147483766" r:id="rId29"/>
    <p:sldLayoutId id="2147483783" r:id="rId30"/>
    <p:sldLayoutId id="2147483768" r:id="rId31"/>
    <p:sldLayoutId id="2147483794" r:id="rId32"/>
    <p:sldLayoutId id="2147483767" r:id="rId33"/>
    <p:sldLayoutId id="2147483784" r:id="rId34"/>
    <p:sldLayoutId id="2147483769" r:id="rId35"/>
    <p:sldLayoutId id="2147483773" r:id="rId36"/>
    <p:sldLayoutId id="2147483774" r:id="rId37"/>
    <p:sldLayoutId id="2147483776" r:id="rId38"/>
    <p:sldLayoutId id="2147483793" r:id="rId39"/>
    <p:sldLayoutId id="2147483795" r:id="rId40"/>
    <p:sldLayoutId id="2147483771" r:id="rId41"/>
    <p:sldLayoutId id="2147483786" r:id="rId42"/>
    <p:sldLayoutId id="2147483772" r:id="rId43"/>
    <p:sldLayoutId id="2147483785" r:id="rId44"/>
    <p:sldLayoutId id="2147483770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0">
          <a:solidFill>
            <a:srgbClr val="1E2434"/>
          </a:solidFill>
          <a:latin typeface="Inter Semi Bold" panose="020B0502030000000004" pitchFamily="34" charset="0"/>
          <a:ea typeface="Inter Semi Bold" panose="020B0502030000000004" pitchFamily="34" charset="0"/>
          <a:cs typeface="Inter Semi Bold" panose="020B05020300000000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Wingdings" pitchFamily="2" charset="2"/>
        <a:buChar char="§"/>
        <a:defRPr sz="18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itchFamily="2" charset="2"/>
        <a:buChar char="§"/>
        <a:defRPr sz="1200" b="0" i="0" kern="1200">
          <a:solidFill>
            <a:srgbClr val="1E2434"/>
          </a:solidFill>
          <a:latin typeface="Inter Medium" panose="020B0502030000000004" pitchFamily="34" charset="0"/>
          <a:ea typeface="Inter Medium" panose="020B0502030000000004" pitchFamily="34" charset="0"/>
          <a:cs typeface="Inter Medium" panose="020B050203000000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7E1EC-6C67-A041-A5E4-BC04E4BBED5D}" type="slidenum">
              <a:rPr lang="en-SE" smtClean="0"/>
              <a:pPr/>
              <a:t>1</a:t>
            </a:fld>
            <a:endParaRPr lang="en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88A892-8C98-E14F-8749-4A894BAD8B05}" type="datetime1">
              <a:rPr lang="da-DK" smtClean="0"/>
              <a:pPr/>
              <a:t>13-10-2023</a:t>
            </a:fld>
            <a:endParaRPr lang="en-SE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42502108"/>
              </p:ext>
            </p:extLst>
          </p:nvPr>
        </p:nvGraphicFramePr>
        <p:xfrm>
          <a:off x="280622" y="579005"/>
          <a:ext cx="116346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431495" y="961297"/>
            <a:ext cx="10803651" cy="25090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2000" dirty="0"/>
              <a:t>Tibnor’s management team</a:t>
            </a:r>
            <a:br>
              <a:rPr lang="da-DK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50769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ibnor colors">
      <a:dk1>
        <a:sysClr val="windowText" lastClr="000000"/>
      </a:dk1>
      <a:lt1>
        <a:sysClr val="window" lastClr="FFFFFF"/>
      </a:lt1>
      <a:dk2>
        <a:srgbClr val="1E2434"/>
      </a:dk2>
      <a:lt2>
        <a:srgbClr val="E7E6E6"/>
      </a:lt2>
      <a:accent1>
        <a:srgbClr val="1E2334"/>
      </a:accent1>
      <a:accent2>
        <a:srgbClr val="FBEDD4"/>
      </a:accent2>
      <a:accent3>
        <a:srgbClr val="A5A5A5"/>
      </a:accent3>
      <a:accent4>
        <a:srgbClr val="984231"/>
      </a:accent4>
      <a:accent5>
        <a:srgbClr val="1F4D46"/>
      </a:accent5>
      <a:accent6>
        <a:srgbClr val="8FFCD5"/>
      </a:accent6>
      <a:hlink>
        <a:srgbClr val="1E2434"/>
      </a:hlink>
      <a:folHlink>
        <a:srgbClr val="1E2434"/>
      </a:folHlink>
    </a:clrScheme>
    <a:fontScheme name="Tibnor fonts">
      <a:majorFont>
        <a:latin typeface="Inter Black"/>
        <a:ea typeface=""/>
        <a:cs typeface=""/>
      </a:majorFont>
      <a:minorFont>
        <a:latin typeface="Inte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lnSpc>
            <a:spcPct val="120000"/>
          </a:lnSpc>
          <a:defRPr sz="14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ibnor Powerpoint Template 2021 (1).pptx" id="{31DA752C-6C75-46FA-86B3-709D7CADB576}" vid="{DD90FD15-B5A3-42E0-B855-EF7E5C2C66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BDF14A34E9C42B2155A15DBA1C4FA" ma:contentTypeVersion="19" ma:contentTypeDescription="Create a new document." ma:contentTypeScope="" ma:versionID="1bb21f749ee812a74b9ffa45284ddfb8">
  <xsd:schema xmlns:xsd="http://www.w3.org/2001/XMLSchema" xmlns:xs="http://www.w3.org/2001/XMLSchema" xmlns:p="http://schemas.microsoft.com/office/2006/metadata/properties" xmlns:ns2="fc79dfe4-91f7-4e5f-a1e2-01d51b6da244" xmlns:ns3="f27a4b6c-2008-4d6d-a60c-181cd03f4fca" targetNamespace="http://schemas.microsoft.com/office/2006/metadata/properties" ma:root="true" ma:fieldsID="659109f58e7490ac7b415a3b05fea3f6" ns2:_="" ns3:_="">
    <xsd:import namespace="fc79dfe4-91f7-4e5f-a1e2-01d51b6da244"/>
    <xsd:import namespace="f27a4b6c-2008-4d6d-a60c-181cd03f4fca"/>
    <xsd:element name="properties">
      <xsd:complexType>
        <xsd:sequence>
          <xsd:element name="documentManagement">
            <xsd:complexType>
              <xsd:all>
                <xsd:element ref="ns2:cf62f9831eac462f8729fb716304ec67" minOccurs="0"/>
                <xsd:element ref="ns3:TaxCatchAll" minOccurs="0"/>
                <xsd:element ref="ns2:pcae3baed93f4dcba144fd645085b0a0" minOccurs="0"/>
                <xsd:element ref="ns2:Documentown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9dfe4-91f7-4e5f-a1e2-01d51b6da244" elementFormDefault="qualified">
    <xsd:import namespace="http://schemas.microsoft.com/office/2006/documentManagement/types"/>
    <xsd:import namespace="http://schemas.microsoft.com/office/infopath/2007/PartnerControls"/>
    <xsd:element name="cf62f9831eac462f8729fb716304ec67" ma:index="9" nillable="true" ma:taxonomy="true" ma:internalName="cf62f9831eac462f8729fb716304ec67" ma:taxonomyFieldName="Language" ma:displayName="Language" ma:default="" ma:fieldId="{cf62f983-1eac-462f-8729-fb716304ec67}" ma:sspId="d3242639-6be9-470d-9e7c-11a6a47b2538" ma:termSetId="c6311824-b4a7-47df-a1b7-3369c70ccb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ae3baed93f4dcba144fd645085b0a0" ma:index="12" nillable="true" ma:taxonomy="true" ma:internalName="pcae3baed93f4dcba144fd645085b0a0" ma:taxonomyFieldName="Document_x0020_type" ma:displayName="Document type" ma:default="" ma:fieldId="{9cae3bae-d93f-4dcb-a144-fd645085b0a0}" ma:sspId="d3242639-6be9-470d-9e7c-11a6a47b2538" ma:termSetId="d13befa3-9adc-4ca8-bfcd-e5af5abd59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owner" ma:index="13" nillable="true" ma:displayName="Document owner" ma:format="Dropdown" ma:list="UserInfo" ma:SharePointGroup="0" ma:internalName="Docum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3242639-6be9-470d-9e7c-11a6a47b25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a4b6c-2008-4d6d-a60c-181cd03f4fc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d399d17-4bbd-4807-a505-89950dc1dcf8}" ma:internalName="TaxCatchAll" ma:showField="CatchAllData" ma:web="f27a4b6c-2008-4d6d-a60c-181cd03f4f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9dfe4-91f7-4e5f-a1e2-01d51b6da244">
      <Terms xmlns="http://schemas.microsoft.com/office/infopath/2007/PartnerControls"/>
    </lcf76f155ced4ddcb4097134ff3c332f>
    <TaxCatchAll xmlns="f27a4b6c-2008-4d6d-a60c-181cd03f4fca" xsi:nil="true"/>
    <pcae3baed93f4dcba144fd645085b0a0 xmlns="fc79dfe4-91f7-4e5f-a1e2-01d51b6da244">
      <Terms xmlns="http://schemas.microsoft.com/office/infopath/2007/PartnerControls"/>
    </pcae3baed93f4dcba144fd645085b0a0>
    <cf62f9831eac462f8729fb716304ec67 xmlns="fc79dfe4-91f7-4e5f-a1e2-01d51b6da244">
      <Terms xmlns="http://schemas.microsoft.com/office/infopath/2007/PartnerControls"/>
    </cf62f9831eac462f8729fb716304ec67>
    <Documentowner xmlns="fc79dfe4-91f7-4e5f-a1e2-01d51b6da244">
      <UserInfo>
        <DisplayName/>
        <AccountId xsi:nil="true"/>
        <AccountType/>
      </UserInfo>
    </Documentowner>
  </documentManagement>
</p:properties>
</file>

<file path=customXml/itemProps1.xml><?xml version="1.0" encoding="utf-8"?>
<ds:datastoreItem xmlns:ds="http://schemas.openxmlformats.org/officeDocument/2006/customXml" ds:itemID="{7ECB566C-39B0-4F3E-950F-6A3A37890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9dfe4-91f7-4e5f-a1e2-01d51b6da244"/>
    <ds:schemaRef ds:uri="f27a4b6c-2008-4d6d-a60c-181cd03f4f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8CF26-32EC-4AFD-B64A-10FD2F5A73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8F10A-D26F-48B3-93AE-59382BCA2F00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f27a4b6c-2008-4d6d-a60c-181cd03f4fca"/>
    <ds:schemaRef ds:uri="http://schemas.openxmlformats.org/package/2006/metadata/core-properties"/>
    <ds:schemaRef ds:uri="fc79dfe4-91f7-4e5f-a1e2-01d51b6da24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Tibnor Powerpoint Template 2021</Template>
  <TotalTime>1152</TotalTime>
  <Words>76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Inter Semi Bold</vt:lpstr>
      <vt:lpstr>Inter</vt:lpstr>
      <vt:lpstr>Inter Medium</vt:lpstr>
      <vt:lpstr>Wingdings</vt:lpstr>
      <vt:lpstr>Inter Black</vt:lpstr>
      <vt:lpstr>1_Office Theme</vt:lpstr>
      <vt:lpstr>Tibnor’s management team </vt:lpstr>
    </vt:vector>
  </TitlesOfParts>
  <Company>SSAB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Ørum Pedersen, Jeppe</dc:creator>
  <cp:lastModifiedBy>Stavlund, Ragnhild</cp:lastModifiedBy>
  <cp:revision>140</cp:revision>
  <dcterms:created xsi:type="dcterms:W3CDTF">2022-12-13T08:28:04Z</dcterms:created>
  <dcterms:modified xsi:type="dcterms:W3CDTF">2023-10-13T09:59:31Z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0x010100CBBBDF14A34E9C42B2155A15DBA1C4FA</vt:lpwstr>
  </property>
  <property fmtid="{D5CDD505-2E9C-101B-9397-08002B2CF9AE}" pid="3" name="MediaServiceImageTags">
    <vt:lpwstr/>
  </property>
  <property fmtid="{D5CDD505-2E9C-101B-9397-08002B2CF9AE}" pid="4" name="Document type">
    <vt:lpwstr/>
  </property>
  <property fmtid="{D5CDD505-2E9C-101B-9397-08002B2CF9AE}" pid="5" name="Language">
    <vt:lpwstr/>
  </property>
</Properties>
</file>